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58" r:id="rId4"/>
    <p:sldId id="264" r:id="rId5"/>
  </p:sldIdLst>
  <p:sldSz cx="30275213" cy="42803763"/>
  <p:notesSz cx="29819600" cy="42341800"/>
  <p:defaultTextStyle>
    <a:defPPr>
      <a:defRPr lang="de-DE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8">
          <p15:clr>
            <a:srgbClr val="A4A3A4"/>
          </p15:clr>
        </p15:guide>
        <p15:guide id="2" orient="horz" pos="14705">
          <p15:clr>
            <a:srgbClr val="A4A3A4"/>
          </p15:clr>
        </p15:guide>
        <p15:guide id="3" orient="horz" pos="14977">
          <p15:clr>
            <a:srgbClr val="A4A3A4"/>
          </p15:clr>
        </p15:guide>
        <p15:guide id="4" orient="horz" pos="16203">
          <p15:clr>
            <a:srgbClr val="A4A3A4"/>
          </p15:clr>
        </p15:guide>
        <p15:guide id="5" orient="horz" pos="16475">
          <p15:clr>
            <a:srgbClr val="A4A3A4"/>
          </p15:clr>
        </p15:guide>
        <p15:guide id="6" orient="horz" pos="17699">
          <p15:clr>
            <a:srgbClr val="A4A3A4"/>
          </p15:clr>
        </p15:guide>
        <p15:guide id="7" orient="horz" pos="17971">
          <p15:clr>
            <a:srgbClr val="A4A3A4"/>
          </p15:clr>
        </p15:guide>
        <p15:guide id="8" orient="horz" pos="19197">
          <p15:clr>
            <a:srgbClr val="A4A3A4"/>
          </p15:clr>
        </p15:guide>
        <p15:guide id="9" orient="horz" pos="19469">
          <p15:clr>
            <a:srgbClr val="A4A3A4"/>
          </p15:clr>
        </p15:guide>
        <p15:guide id="10" orient="horz" pos="20693">
          <p15:clr>
            <a:srgbClr val="A4A3A4"/>
          </p15:clr>
        </p15:guide>
        <p15:guide id="11" orient="horz" pos="20968">
          <p15:clr>
            <a:srgbClr val="A4A3A4"/>
          </p15:clr>
        </p15:guide>
        <p15:guide id="12" orient="horz" pos="22190">
          <p15:clr>
            <a:srgbClr val="A4A3A4"/>
          </p15:clr>
        </p15:guide>
        <p15:guide id="13" orient="horz" pos="23689">
          <p15:clr>
            <a:srgbClr val="A4A3A4"/>
          </p15:clr>
        </p15:guide>
        <p15:guide id="14" orient="horz" pos="23961">
          <p15:clr>
            <a:srgbClr val="A4A3A4"/>
          </p15:clr>
        </p15:guide>
        <p15:guide id="15" orient="horz" pos="25182">
          <p15:clr>
            <a:srgbClr val="A4A3A4"/>
          </p15:clr>
        </p15:guide>
        <p15:guide id="16" orient="horz" pos="26659">
          <p15:clr>
            <a:srgbClr val="A4A3A4"/>
          </p15:clr>
        </p15:guide>
        <p15:guide id="17" orient="horz" pos="25454">
          <p15:clr>
            <a:srgbClr val="A4A3A4"/>
          </p15:clr>
        </p15:guide>
        <p15:guide id="18" orient="horz" pos="11984">
          <p15:clr>
            <a:srgbClr val="A4A3A4"/>
          </p15:clr>
        </p15:guide>
        <p15:guide id="19" orient="horz" pos="11712">
          <p15:clr>
            <a:srgbClr val="A4A3A4"/>
          </p15:clr>
        </p15:guide>
        <p15:guide id="20" orient="horz" pos="10488">
          <p15:clr>
            <a:srgbClr val="A4A3A4"/>
          </p15:clr>
        </p15:guide>
        <p15:guide id="21" orient="horz" pos="10216">
          <p15:clr>
            <a:srgbClr val="A4A3A4"/>
          </p15:clr>
        </p15:guide>
        <p15:guide id="22" orient="horz" pos="8989">
          <p15:clr>
            <a:srgbClr val="A4A3A4"/>
          </p15:clr>
        </p15:guide>
        <p15:guide id="23" orient="horz" pos="8715">
          <p15:clr>
            <a:srgbClr val="A4A3A4"/>
          </p15:clr>
        </p15:guide>
        <p15:guide id="24" orient="horz" pos="7494">
          <p15:clr>
            <a:srgbClr val="A4A3A4"/>
          </p15:clr>
        </p15:guide>
        <p15:guide id="25" orient="horz" pos="7222">
          <p15:clr>
            <a:srgbClr val="A4A3A4"/>
          </p15:clr>
        </p15:guide>
        <p15:guide id="26" orient="horz" pos="5995">
          <p15:clr>
            <a:srgbClr val="A4A3A4"/>
          </p15:clr>
        </p15:guide>
        <p15:guide id="27" orient="horz" pos="3003">
          <p15:clr>
            <a:srgbClr val="A4A3A4"/>
          </p15:clr>
        </p15:guide>
        <p15:guide id="28" orient="horz" pos="2733">
          <p15:clr>
            <a:srgbClr val="A4A3A4"/>
          </p15:clr>
        </p15:guide>
        <p15:guide id="29" orient="horz" pos="1507">
          <p15:clr>
            <a:srgbClr val="A4A3A4"/>
          </p15:clr>
        </p15:guide>
        <p15:guide id="30" orient="horz" pos="1232">
          <p15:clr>
            <a:srgbClr val="A4A3A4"/>
          </p15:clr>
        </p15:guide>
        <p15:guide id="31" orient="horz" pos="5725">
          <p15:clr>
            <a:srgbClr val="A4A3A4"/>
          </p15:clr>
        </p15:guide>
        <p15:guide id="32" orient="horz" pos="4499">
          <p15:clr>
            <a:srgbClr val="A4A3A4"/>
          </p15:clr>
        </p15:guide>
        <p15:guide id="33" orient="horz" pos="4227">
          <p15:clr>
            <a:srgbClr val="A4A3A4"/>
          </p15:clr>
        </p15:guide>
        <p15:guide id="34" pos="689">
          <p15:clr>
            <a:srgbClr val="A4A3A4"/>
          </p15:clr>
        </p15:guide>
        <p15:guide id="35" pos="18381">
          <p15:clr>
            <a:srgbClr val="A4A3A4"/>
          </p15:clr>
        </p15:guide>
        <p15:guide id="36" pos="2219">
          <p15:clr>
            <a:srgbClr val="A4A3A4"/>
          </p15:clr>
        </p15:guide>
        <p15:guide id="37" pos="1915">
          <p15:clr>
            <a:srgbClr val="A4A3A4"/>
          </p15:clr>
        </p15:guide>
        <p15:guide id="38" pos="3411">
          <p15:clr>
            <a:srgbClr val="A4A3A4"/>
          </p15:clr>
        </p15:guide>
        <p15:guide id="39" pos="9671">
          <p15:clr>
            <a:srgbClr val="A4A3A4"/>
          </p15:clr>
        </p15:guide>
        <p15:guide id="40" pos="3703">
          <p15:clr>
            <a:srgbClr val="A4A3A4"/>
          </p15:clr>
        </p15:guide>
        <p15:guide id="41" pos="9399">
          <p15:clr>
            <a:srgbClr val="A4A3A4"/>
          </p15:clr>
        </p15:guide>
        <p15:guide id="42" pos="8175">
          <p15:clr>
            <a:srgbClr val="A4A3A4"/>
          </p15:clr>
        </p15:guide>
        <p15:guide id="43" pos="7903">
          <p15:clr>
            <a:srgbClr val="A4A3A4"/>
          </p15:clr>
        </p15:guide>
        <p15:guide id="44" pos="6677">
          <p15:clr>
            <a:srgbClr val="A4A3A4"/>
          </p15:clr>
        </p15:guide>
        <p15:guide id="45" pos="6409">
          <p15:clr>
            <a:srgbClr val="A4A3A4"/>
          </p15:clr>
        </p15:guide>
        <p15:guide id="46" pos="10896">
          <p15:clr>
            <a:srgbClr val="A4A3A4"/>
          </p15:clr>
        </p15:guide>
        <p15:guide id="47" pos="5209">
          <p15:clr>
            <a:srgbClr val="A4A3A4"/>
          </p15:clr>
        </p15:guide>
        <p15:guide id="48" pos="4909">
          <p15:clr>
            <a:srgbClr val="A4A3A4"/>
          </p15:clr>
        </p15:guide>
        <p15:guide id="49" pos="12392">
          <p15:clr>
            <a:srgbClr val="A4A3A4"/>
          </p15:clr>
        </p15:guide>
        <p15:guide id="50" pos="11184">
          <p15:clr>
            <a:srgbClr val="A4A3A4"/>
          </p15:clr>
        </p15:guide>
        <p15:guide id="51" pos="12664">
          <p15:clr>
            <a:srgbClr val="A4A3A4"/>
          </p15:clr>
        </p15:guide>
        <p15:guide id="52" pos="14162">
          <p15:clr>
            <a:srgbClr val="A4A3A4"/>
          </p15:clr>
        </p15:guide>
        <p15:guide id="53" pos="13890">
          <p15:clr>
            <a:srgbClr val="A4A3A4"/>
          </p15:clr>
        </p15:guide>
        <p15:guide id="54" pos="15386">
          <p15:clr>
            <a:srgbClr val="A4A3A4"/>
          </p15:clr>
        </p15:guide>
        <p15:guide id="55" pos="15658">
          <p15:clr>
            <a:srgbClr val="A4A3A4"/>
          </p15:clr>
        </p15:guide>
        <p15:guide id="56" pos="16884">
          <p15:clr>
            <a:srgbClr val="A4A3A4"/>
          </p15:clr>
        </p15:guide>
        <p15:guide id="57" pos="17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8" userDrawn="1">
          <p15:clr>
            <a:srgbClr val="A4A3A4"/>
          </p15:clr>
        </p15:guide>
        <p15:guide id="2" pos="939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33"/>
    <a:srgbClr val="DBA731"/>
    <a:srgbClr val="C28F26"/>
    <a:srgbClr val="FAAA40"/>
    <a:srgbClr val="7D8FA1"/>
    <a:srgbClr val="587B92"/>
    <a:srgbClr val="3F596B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2" autoAdjust="0"/>
    <p:restoredTop sz="94728" autoAdjust="0"/>
  </p:normalViewPr>
  <p:slideViewPr>
    <p:cSldViewPr snapToGrid="0">
      <p:cViewPr varScale="1">
        <p:scale>
          <a:sx n="34" d="100"/>
          <a:sy n="34" d="100"/>
        </p:scale>
        <p:origin x="3016" y="256"/>
      </p:cViewPr>
      <p:guideLst>
        <p:guide orient="horz" pos="13208"/>
        <p:guide orient="horz" pos="14705"/>
        <p:guide orient="horz" pos="14977"/>
        <p:guide orient="horz" pos="16203"/>
        <p:guide orient="horz" pos="16475"/>
        <p:guide orient="horz" pos="17699"/>
        <p:guide orient="horz" pos="17971"/>
        <p:guide orient="horz" pos="19197"/>
        <p:guide orient="horz" pos="19469"/>
        <p:guide orient="horz" pos="20693"/>
        <p:guide orient="horz" pos="20968"/>
        <p:guide orient="horz" pos="22190"/>
        <p:guide orient="horz" pos="23689"/>
        <p:guide orient="horz" pos="23961"/>
        <p:guide orient="horz" pos="25182"/>
        <p:guide orient="horz" pos="26659"/>
        <p:guide orient="horz" pos="25454"/>
        <p:guide orient="horz" pos="11984"/>
        <p:guide orient="horz" pos="11712"/>
        <p:guide orient="horz" pos="10488"/>
        <p:guide orient="horz" pos="10216"/>
        <p:guide orient="horz" pos="8989"/>
        <p:guide orient="horz" pos="8715"/>
        <p:guide orient="horz" pos="7494"/>
        <p:guide orient="horz" pos="7222"/>
        <p:guide orient="horz" pos="5995"/>
        <p:guide orient="horz" pos="3003"/>
        <p:guide orient="horz" pos="2733"/>
        <p:guide orient="horz" pos="1507"/>
        <p:guide orient="horz" pos="1232"/>
        <p:guide orient="horz" pos="5725"/>
        <p:guide orient="horz" pos="4499"/>
        <p:guide orient="horz" pos="4227"/>
        <p:guide pos="689"/>
        <p:guide pos="18381"/>
        <p:guide pos="2219"/>
        <p:guide pos="1915"/>
        <p:guide pos="3411"/>
        <p:guide pos="9671"/>
        <p:guide pos="3703"/>
        <p:guide pos="9399"/>
        <p:guide pos="8175"/>
        <p:guide pos="7903"/>
        <p:guide pos="6677"/>
        <p:guide pos="6409"/>
        <p:guide pos="10896"/>
        <p:guide pos="5209"/>
        <p:guide pos="4909"/>
        <p:guide pos="12392"/>
        <p:guide pos="11184"/>
        <p:guide pos="12664"/>
        <p:guide pos="14162"/>
        <p:guide pos="13890"/>
        <p:guide pos="15386"/>
        <p:guide pos="15658"/>
        <p:guide pos="16884"/>
        <p:guide pos="17156"/>
      </p:guideLst>
    </p:cSldViewPr>
  </p:slideViewPr>
  <p:outlineViewPr>
    <p:cViewPr>
      <p:scale>
        <a:sx n="33" d="100"/>
        <a:sy n="33" d="100"/>
      </p:scale>
      <p:origin x="0" y="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4656" y="0"/>
      </p:cViewPr>
      <p:guideLst>
        <p:guide orient="horz" pos="13338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" y="4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/>
          <a:lstStyle>
            <a:lvl1pPr algn="l">
              <a:defRPr sz="5000"/>
            </a:lvl1pPr>
          </a:lstStyle>
          <a:p>
            <a:endParaRPr lang="de-DE" dirty="0">
              <a:latin typeface="Palatino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6890884" y="4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/>
          <a:lstStyle>
            <a:lvl1pPr algn="r">
              <a:defRPr sz="5000"/>
            </a:lvl1pPr>
          </a:lstStyle>
          <a:p>
            <a:fld id="{C0F5FE11-1C32-F741-A5CC-5D87DCC13A2C}" type="datetimeFigureOut">
              <a:rPr lang="de-DE" smtClean="0">
                <a:latin typeface="Palatino"/>
              </a:rPr>
              <a:pPr/>
              <a:t>18.09.19</a:t>
            </a:fld>
            <a:endParaRPr lang="de-DE" dirty="0">
              <a:latin typeface="Palatino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1" y="40217365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 anchor="b"/>
          <a:lstStyle>
            <a:lvl1pPr algn="l">
              <a:defRPr sz="5000"/>
            </a:lvl1pPr>
          </a:lstStyle>
          <a:p>
            <a:endParaRPr lang="de-DE" dirty="0">
              <a:latin typeface="Palatino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6890884" y="40217365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 anchor="b"/>
          <a:lstStyle>
            <a:lvl1pPr algn="r">
              <a:defRPr sz="5000"/>
            </a:lvl1pPr>
          </a:lstStyle>
          <a:p>
            <a:fld id="{AFE02AD7-33A6-B14C-9483-687F3E5360FF}" type="slidenum">
              <a:rPr lang="de-DE" smtClean="0">
                <a:latin typeface="Palatino"/>
              </a:rPr>
              <a:pPr/>
              <a:t>‹#›</a:t>
            </a:fld>
            <a:endParaRPr lang="de-DE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550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" y="4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/>
          <a:lstStyle>
            <a:lvl1pPr algn="l">
              <a:defRPr sz="5000">
                <a:latin typeface="Palatino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890884" y="4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/>
          <a:lstStyle>
            <a:lvl1pPr algn="r">
              <a:defRPr sz="5000">
                <a:latin typeface="Palatino"/>
              </a:defRPr>
            </a:lvl1pPr>
          </a:lstStyle>
          <a:p>
            <a:fld id="{C3966942-C706-8B43-93BE-56993DD06DAB}" type="datetimeFigureOut">
              <a:rPr lang="de-DE" smtClean="0"/>
              <a:pPr/>
              <a:t>18.09.19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93225" y="3171825"/>
            <a:ext cx="11233150" cy="158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94465" tIns="197235" rIns="394465" bIns="19723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81964" y="20112358"/>
            <a:ext cx="23855680" cy="19053811"/>
          </a:xfrm>
          <a:prstGeom prst="rect">
            <a:avLst/>
          </a:prstGeom>
        </p:spPr>
        <p:txBody>
          <a:bodyPr vert="horz" lIns="394465" tIns="197235" rIns="394465" bIns="197235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1" y="40217365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 anchor="b"/>
          <a:lstStyle>
            <a:lvl1pPr algn="l">
              <a:defRPr sz="5000">
                <a:latin typeface="Palatino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890884" y="40217365"/>
            <a:ext cx="12921825" cy="2117087"/>
          </a:xfrm>
          <a:prstGeom prst="rect">
            <a:avLst/>
          </a:prstGeom>
        </p:spPr>
        <p:txBody>
          <a:bodyPr vert="horz" lIns="394465" tIns="197235" rIns="394465" bIns="197235" rtlCol="0" anchor="b"/>
          <a:lstStyle>
            <a:lvl1pPr algn="r">
              <a:defRPr sz="5000">
                <a:latin typeface="Palatino"/>
              </a:defRPr>
            </a:lvl1pPr>
          </a:lstStyle>
          <a:p>
            <a:fld id="{FD861853-2B44-E04C-8322-543F4BF04B9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975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087941" rtl="0" eaLnBrk="1" latinLnBrk="0" hangingPunct="1">
      <a:defRPr sz="5500" kern="1200">
        <a:solidFill>
          <a:schemeClr val="tx1"/>
        </a:solidFill>
        <a:latin typeface="Palatino"/>
        <a:ea typeface="+mn-ea"/>
        <a:cs typeface="+mn-cs"/>
      </a:defRPr>
    </a:lvl1pPr>
    <a:lvl2pPr marL="2087941" algn="l" defTabSz="2087941" rtl="0" eaLnBrk="1" latinLnBrk="0" hangingPunct="1">
      <a:defRPr sz="5500" kern="1200">
        <a:solidFill>
          <a:schemeClr val="tx1"/>
        </a:solidFill>
        <a:latin typeface="Palatino"/>
        <a:ea typeface="+mn-ea"/>
        <a:cs typeface="+mn-cs"/>
      </a:defRPr>
    </a:lvl2pPr>
    <a:lvl3pPr marL="4175882" algn="l" defTabSz="2087941" rtl="0" eaLnBrk="1" latinLnBrk="0" hangingPunct="1">
      <a:defRPr sz="5500" kern="1200">
        <a:solidFill>
          <a:schemeClr val="tx1"/>
        </a:solidFill>
        <a:latin typeface="Palatino"/>
        <a:ea typeface="+mn-ea"/>
        <a:cs typeface="+mn-cs"/>
      </a:defRPr>
    </a:lvl3pPr>
    <a:lvl4pPr marL="6263823" algn="l" defTabSz="2087941" rtl="0" eaLnBrk="1" latinLnBrk="0" hangingPunct="1">
      <a:defRPr sz="5500" kern="1200">
        <a:solidFill>
          <a:schemeClr val="tx1"/>
        </a:solidFill>
        <a:latin typeface="Palatino"/>
        <a:ea typeface="+mn-ea"/>
        <a:cs typeface="+mn-cs"/>
      </a:defRPr>
    </a:lvl4pPr>
    <a:lvl5pPr marL="8351764" algn="l" defTabSz="2087941" rtl="0" eaLnBrk="1" latinLnBrk="0" hangingPunct="1">
      <a:defRPr sz="5500" kern="1200">
        <a:solidFill>
          <a:schemeClr val="tx1"/>
        </a:solidFill>
        <a:latin typeface="Palatino"/>
        <a:ea typeface="+mn-ea"/>
        <a:cs typeface="+mn-cs"/>
      </a:defRPr>
    </a:lvl5pPr>
    <a:lvl6pPr marL="10439705" algn="l" defTabSz="208794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3413801"/>
            <a:ext cx="24449139" cy="281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1999" y="9179245"/>
            <a:ext cx="28726171" cy="29903981"/>
          </a:xfrm>
          <a:prstGeom prst="rect">
            <a:avLst/>
          </a:prstGeom>
        </p:spPr>
        <p:txBody>
          <a:bodyPr tIns="0"/>
          <a:lstStyle>
            <a:lvl1pPr>
              <a:defRPr sz="30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0904574" y="36188555"/>
            <a:ext cx="8602647" cy="2894671"/>
          </a:xfrm>
          <a:prstGeom prst="rect">
            <a:avLst/>
          </a:prstGeom>
          <a:solidFill>
            <a:srgbClr val="DBA731"/>
          </a:solidFill>
        </p:spPr>
        <p:txBody>
          <a:bodyPr/>
          <a:lstStyle>
            <a:lvl1pPr>
              <a:defRPr sz="3000" b="1" u="sng"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r>
              <a:rPr lang="de-DE" dirty="0"/>
              <a:t>Kontakt |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:</a:t>
            </a:r>
          </a:p>
          <a:p>
            <a:endParaRPr lang="de-DE" b="0" u="non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800100" y="7019667"/>
            <a:ext cx="28726172" cy="1419483"/>
          </a:xfrm>
          <a:prstGeom prst="rect">
            <a:avLst/>
          </a:prstGeom>
        </p:spPr>
        <p:txBody>
          <a:bodyPr tIns="0" numCol="1" anchor="t" anchorCtr="0"/>
          <a:lstStyle>
            <a:lvl1pPr marL="0" indent="0">
              <a:lnSpc>
                <a:spcPts val="6800"/>
              </a:lnSpc>
              <a:buNone/>
              <a:defRPr sz="5000" b="1" i="1">
                <a:solidFill>
                  <a:schemeClr val="tx1"/>
                </a:solidFill>
              </a:defRPr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-spaltig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762000" y="7038717"/>
            <a:ext cx="28764272" cy="2031925"/>
          </a:xfrm>
          <a:prstGeom prst="rect">
            <a:avLst/>
          </a:prstGeom>
        </p:spPr>
        <p:txBody>
          <a:bodyPr tIns="0" numCol="1" anchor="t" anchorCtr="0"/>
          <a:lstStyle>
            <a:lvl1pPr marL="0" indent="0">
              <a:lnSpc>
                <a:spcPts val="6800"/>
              </a:lnSpc>
              <a:buNone/>
              <a:defRPr sz="5000" b="1" i="1">
                <a:solidFill>
                  <a:schemeClr val="tx1"/>
                </a:solidFill>
              </a:defRPr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762000" y="9907588"/>
            <a:ext cx="28764272" cy="29116644"/>
          </a:xfrm>
          <a:prstGeom prst="rect">
            <a:avLst/>
          </a:prstGeom>
        </p:spPr>
        <p:txBody>
          <a:bodyPr tIns="0" numCol="4"/>
          <a:lstStyle>
            <a:lvl1pPr>
              <a:defRPr sz="30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62000" y="3413523"/>
            <a:ext cx="24605226" cy="281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0923624" y="36129561"/>
            <a:ext cx="8602648" cy="2894671"/>
          </a:xfrm>
          <a:prstGeom prst="rect">
            <a:avLst/>
          </a:prstGeom>
          <a:solidFill>
            <a:srgbClr val="DBA731"/>
          </a:solidFill>
        </p:spPr>
        <p:txBody>
          <a:bodyPr/>
          <a:lstStyle>
            <a:lvl1pPr>
              <a:defRPr sz="3000" b="1" u="sng"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r>
              <a:rPr lang="de-DE" dirty="0"/>
              <a:t>Kontakt |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:</a:t>
            </a:r>
          </a:p>
          <a:p>
            <a:endParaRPr lang="de-DE" b="0" u="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23900" y="16389351"/>
            <a:ext cx="28802371" cy="16529049"/>
          </a:xfrm>
          <a:prstGeom prst="rect">
            <a:avLst/>
          </a:prstGeom>
        </p:spPr>
        <p:txBody>
          <a:bodyPr tIns="0" numCol="4"/>
          <a:lstStyle>
            <a:lvl1pPr>
              <a:defRPr sz="30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1093788" y="9574016"/>
            <a:ext cx="6699250" cy="475456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8307388" y="9574016"/>
            <a:ext cx="6651625" cy="475456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5419388" y="9574016"/>
            <a:ext cx="6697662" cy="475456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22539325" y="9574016"/>
            <a:ext cx="6697663" cy="475456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1093788" y="14385728"/>
            <a:ext cx="6699250" cy="1457202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6" name="Inhaltsplatzhalter 14"/>
          <p:cNvSpPr>
            <a:spLocks noGrp="1"/>
          </p:cNvSpPr>
          <p:nvPr>
            <p:ph sz="quarter" idx="16"/>
          </p:nvPr>
        </p:nvSpPr>
        <p:spPr>
          <a:xfrm>
            <a:off x="8288338" y="14387631"/>
            <a:ext cx="6699250" cy="1457202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Inhaltsplatzhalter 14"/>
          <p:cNvSpPr>
            <a:spLocks noGrp="1"/>
          </p:cNvSpPr>
          <p:nvPr>
            <p:ph sz="quarter" idx="17"/>
          </p:nvPr>
        </p:nvSpPr>
        <p:spPr>
          <a:xfrm>
            <a:off x="15419388" y="14385728"/>
            <a:ext cx="6699250" cy="1457202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Inhaltsplatzhalter 14"/>
          <p:cNvSpPr>
            <a:spLocks noGrp="1"/>
          </p:cNvSpPr>
          <p:nvPr>
            <p:ph sz="quarter" idx="18"/>
          </p:nvPr>
        </p:nvSpPr>
        <p:spPr>
          <a:xfrm>
            <a:off x="22537738" y="14385728"/>
            <a:ext cx="6699250" cy="1457202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766301" y="33299399"/>
            <a:ext cx="19426699" cy="468630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idx="1"/>
          </p:nvPr>
        </p:nvSpPr>
        <p:spPr>
          <a:xfrm>
            <a:off x="723900" y="7038717"/>
            <a:ext cx="28802372" cy="2031925"/>
          </a:xfrm>
          <a:prstGeom prst="rect">
            <a:avLst/>
          </a:prstGeom>
        </p:spPr>
        <p:txBody>
          <a:bodyPr tIns="0" numCol="1" anchor="t" anchorCtr="0"/>
          <a:lstStyle>
            <a:lvl1pPr marL="0" indent="0">
              <a:lnSpc>
                <a:spcPts val="6800"/>
              </a:lnSpc>
              <a:buNone/>
              <a:defRPr sz="5000" b="1" i="1">
                <a:solidFill>
                  <a:schemeClr val="tx1"/>
                </a:solidFill>
              </a:defRPr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723900" y="3413523"/>
            <a:ext cx="24643326" cy="281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9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0897850" y="36170215"/>
            <a:ext cx="8628420" cy="2894671"/>
          </a:xfrm>
          <a:prstGeom prst="rect">
            <a:avLst/>
          </a:prstGeom>
          <a:solidFill>
            <a:srgbClr val="DBA731"/>
          </a:solidFill>
        </p:spPr>
        <p:txBody>
          <a:bodyPr/>
          <a:lstStyle>
            <a:lvl1pPr>
              <a:defRPr sz="3000" b="1" u="sng"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r>
              <a:rPr lang="de-DE" dirty="0"/>
              <a:t>Kontakt |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:</a:t>
            </a:r>
          </a:p>
          <a:p>
            <a:endParaRPr lang="de-DE" b="0" u="none" dirty="0"/>
          </a:p>
        </p:txBody>
      </p:sp>
      <p:sp>
        <p:nvSpPr>
          <p:cNvPr id="21" name="Inhaltsplatzhalter 14"/>
          <p:cNvSpPr>
            <a:spLocks noGrp="1"/>
          </p:cNvSpPr>
          <p:nvPr>
            <p:ph sz="quarter" idx="20"/>
          </p:nvPr>
        </p:nvSpPr>
        <p:spPr>
          <a:xfrm>
            <a:off x="766300" y="38061900"/>
            <a:ext cx="19426699" cy="1002986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pictures righ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23900" y="17303751"/>
            <a:ext cx="18124539" cy="21761135"/>
          </a:xfrm>
          <a:prstGeom prst="rect">
            <a:avLst/>
          </a:prstGeom>
        </p:spPr>
        <p:txBody>
          <a:bodyPr tIns="0" numCol="2"/>
          <a:lstStyle>
            <a:lvl1pPr algn="l">
              <a:defRPr sz="3000" b="1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14"/>
          <p:cNvSpPr>
            <a:spLocks noGrp="1"/>
          </p:cNvSpPr>
          <p:nvPr>
            <p:ph sz="quarter" idx="15"/>
          </p:nvPr>
        </p:nvSpPr>
        <p:spPr>
          <a:xfrm>
            <a:off x="17756187" y="14734075"/>
            <a:ext cx="11770083" cy="1538313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2"/>
          </p:nvPr>
        </p:nvSpPr>
        <p:spPr>
          <a:xfrm>
            <a:off x="19589751" y="17303751"/>
            <a:ext cx="9936520" cy="713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6"/>
          </p:nvPr>
        </p:nvSpPr>
        <p:spPr>
          <a:xfrm>
            <a:off x="19589751" y="24480838"/>
            <a:ext cx="9936519" cy="1277057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7"/>
          </p:nvPr>
        </p:nvSpPr>
        <p:spPr>
          <a:xfrm>
            <a:off x="19589751" y="26179463"/>
            <a:ext cx="9936519" cy="712787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Inhaltsplatzhalter 14"/>
          <p:cNvSpPr>
            <a:spLocks noGrp="1"/>
          </p:cNvSpPr>
          <p:nvPr>
            <p:ph sz="quarter" idx="18"/>
          </p:nvPr>
        </p:nvSpPr>
        <p:spPr>
          <a:xfrm>
            <a:off x="19589751" y="33381951"/>
            <a:ext cx="9936520" cy="1464297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0"/>
          </p:nvPr>
        </p:nvSpPr>
        <p:spPr>
          <a:xfrm>
            <a:off x="17756187" y="9930382"/>
            <a:ext cx="11770084" cy="475456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723900" y="7038717"/>
            <a:ext cx="28802372" cy="2031925"/>
          </a:xfrm>
          <a:prstGeom prst="rect">
            <a:avLst/>
          </a:prstGeom>
        </p:spPr>
        <p:txBody>
          <a:bodyPr tIns="0" numCol="1" anchor="t" anchorCtr="0"/>
          <a:lstStyle>
            <a:lvl1pPr marL="0" indent="0">
              <a:lnSpc>
                <a:spcPts val="6800"/>
              </a:lnSpc>
              <a:buNone/>
              <a:defRPr sz="5000" b="1" i="1">
                <a:solidFill>
                  <a:schemeClr val="tx1"/>
                </a:solidFill>
              </a:defRPr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723900" y="3413523"/>
            <a:ext cx="24643326" cy="281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0897850" y="36170215"/>
            <a:ext cx="8628420" cy="2894671"/>
          </a:xfrm>
          <a:prstGeom prst="rect">
            <a:avLst/>
          </a:prstGeom>
          <a:solidFill>
            <a:srgbClr val="DBA731"/>
          </a:solidFill>
        </p:spPr>
        <p:txBody>
          <a:bodyPr/>
          <a:lstStyle>
            <a:lvl1pPr>
              <a:defRPr sz="3000" b="1" u="sng"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r>
              <a:rPr lang="de-DE" dirty="0"/>
              <a:t>Kontakt |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:</a:t>
            </a:r>
          </a:p>
          <a:p>
            <a:endParaRPr lang="de-DE" b="0" u="non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21"/>
          </p:nvPr>
        </p:nvSpPr>
        <p:spPr>
          <a:xfrm>
            <a:off x="723900" y="9929813"/>
            <a:ext cx="16002000" cy="6342575"/>
          </a:xfrm>
          <a:solidFill>
            <a:schemeClr val="bg1"/>
          </a:solidFill>
          <a:ln>
            <a:solidFill>
              <a:srgbClr val="C28F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, picture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723899" y="19381145"/>
            <a:ext cx="16516351" cy="19683741"/>
          </a:xfrm>
          <a:prstGeom prst="rect">
            <a:avLst/>
          </a:prstGeom>
        </p:spPr>
        <p:txBody>
          <a:bodyPr tIns="0" numCol="2"/>
          <a:lstStyle>
            <a:lvl1pPr algn="l">
              <a:defRPr sz="3000" b="1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723900" y="9803695"/>
            <a:ext cx="16516350" cy="712470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Inhaltsplatzhalter 14"/>
          <p:cNvSpPr>
            <a:spLocks noGrp="1"/>
          </p:cNvSpPr>
          <p:nvPr>
            <p:ph sz="quarter" idx="15"/>
          </p:nvPr>
        </p:nvSpPr>
        <p:spPr>
          <a:xfrm>
            <a:off x="18101031" y="14615188"/>
            <a:ext cx="11425238" cy="1751785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18101032" y="16937038"/>
            <a:ext cx="11425240" cy="713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Inhaltsplatzhalter 14"/>
          <p:cNvSpPr>
            <a:spLocks noGrp="1"/>
          </p:cNvSpPr>
          <p:nvPr>
            <p:ph sz="quarter" idx="16"/>
          </p:nvPr>
        </p:nvSpPr>
        <p:spPr>
          <a:xfrm>
            <a:off x="18101031" y="24124576"/>
            <a:ext cx="11425240" cy="1458739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18101031" y="26103263"/>
            <a:ext cx="11425239" cy="756443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8"/>
          </p:nvPr>
        </p:nvSpPr>
        <p:spPr>
          <a:xfrm>
            <a:off x="18101032" y="33699659"/>
            <a:ext cx="11425238" cy="1464297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0"/>
          </p:nvPr>
        </p:nvSpPr>
        <p:spPr>
          <a:xfrm>
            <a:off x="18101031" y="9805043"/>
            <a:ext cx="11425238" cy="475456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"/>
          </p:nvPr>
        </p:nvSpPr>
        <p:spPr>
          <a:xfrm>
            <a:off x="723898" y="6987068"/>
            <a:ext cx="28802373" cy="2031925"/>
          </a:xfrm>
          <a:prstGeom prst="rect">
            <a:avLst/>
          </a:prstGeom>
        </p:spPr>
        <p:txBody>
          <a:bodyPr tIns="0" numCol="1" anchor="t" anchorCtr="0"/>
          <a:lstStyle>
            <a:lvl1pPr marL="0" indent="0">
              <a:lnSpc>
                <a:spcPts val="6800"/>
              </a:lnSpc>
              <a:buNone/>
              <a:defRPr sz="5000" b="1" i="1">
                <a:solidFill>
                  <a:schemeClr val="tx1"/>
                </a:solidFill>
              </a:defRPr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723898" y="3459378"/>
            <a:ext cx="24643328" cy="281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0869835" y="36170215"/>
            <a:ext cx="8656435" cy="2894671"/>
          </a:xfrm>
          <a:prstGeom prst="rect">
            <a:avLst/>
          </a:prstGeom>
          <a:solidFill>
            <a:srgbClr val="DBA731"/>
          </a:solidFill>
        </p:spPr>
        <p:txBody>
          <a:bodyPr/>
          <a:lstStyle>
            <a:lvl1pPr>
              <a:defRPr sz="3000" b="1" u="sng">
                <a:latin typeface="IFAO-Grec Unicode" panose="02020603050405020304" pitchFamily="18" charset="0"/>
                <a:ea typeface="IFAO-Grec Unicode" panose="02020603050405020304" pitchFamily="18" charset="0"/>
              </a:defRPr>
            </a:lvl1pPr>
          </a:lstStyle>
          <a:p>
            <a:r>
              <a:rPr lang="de-DE" dirty="0"/>
              <a:t>Kontakt |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:</a:t>
            </a:r>
          </a:p>
          <a:p>
            <a:endParaRPr lang="de-DE" b="0" u="non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1"/>
          </p:nvPr>
        </p:nvSpPr>
        <p:spPr>
          <a:xfrm>
            <a:off x="723898" y="16962610"/>
            <a:ext cx="16516352" cy="1751785"/>
          </a:xfrm>
        </p:spPr>
        <p:txBody>
          <a:bodyPr numCol="1"/>
          <a:lstStyle>
            <a:lvl1pPr>
              <a:defRPr sz="2000" b="1" i="0">
                <a:solidFill>
                  <a:schemeClr val="tx1"/>
                </a:solidFill>
              </a:defRPr>
            </a:lvl1pPr>
            <a:lvl2pPr>
              <a:defRPr sz="2000" b="0" i="1">
                <a:solidFill>
                  <a:schemeClr val="tx1"/>
                </a:solidFill>
              </a:defRPr>
            </a:lvl2pPr>
            <a:lvl3pPr>
              <a:defRPr sz="2000" b="0" i="1">
                <a:solidFill>
                  <a:srgbClr val="3F596B"/>
                </a:solidFill>
              </a:defRPr>
            </a:lvl3pPr>
            <a:lvl4pPr>
              <a:defRPr sz="2000" b="0" i="1">
                <a:solidFill>
                  <a:srgbClr val="3F596B"/>
                </a:solidFill>
              </a:defRPr>
            </a:lvl4pPr>
            <a:lvl5pPr>
              <a:defRPr sz="2000" b="0" i="1">
                <a:solidFill>
                  <a:srgbClr val="3F596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62000" y="7737924"/>
            <a:ext cx="28765500" cy="12311063"/>
          </a:xfrm>
          <a:prstGeom prst="rect">
            <a:avLst/>
          </a:prstGeom>
        </p:spPr>
        <p:txBody>
          <a:bodyPr vert="horz" lIns="0" tIns="45720" rIns="0" bIns="0" numCol="3" spcCol="432000" rtlCol="0">
            <a:noAutofit/>
          </a:bodyPr>
          <a:lstStyle/>
          <a:p>
            <a:pPr lvl="0"/>
            <a:r>
              <a:rPr lang="de-DE" dirty="0"/>
              <a:t>Mastertextformat </a:t>
            </a:r>
            <a:r>
              <a:rPr lang="de-DE" dirty="0" err="1"/>
              <a:t>berbeiten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761999" y="3402175"/>
            <a:ext cx="24457743" cy="2865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3" r:id="rId3"/>
    <p:sldLayoutId id="2147483674" r:id="rId4"/>
    <p:sldLayoutId id="2147483675" r:id="rId5"/>
  </p:sldLayoutIdLst>
  <p:hf sldNum="0" hdr="0" dt="0"/>
  <p:txStyles>
    <p:titleStyle>
      <a:lvl1pPr algn="l" defTabSz="2087941" rtl="0" eaLnBrk="1" latinLnBrk="0" hangingPunct="1">
        <a:lnSpc>
          <a:spcPts val="10200"/>
        </a:lnSpc>
        <a:spcBef>
          <a:spcPct val="0"/>
        </a:spcBef>
        <a:buNone/>
        <a:defRPr sz="8000" b="1" i="0" kern="1200" baseline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IFAO-Grec Unicode" panose="02020603050405020304" pitchFamily="18" charset="0"/>
        </a:defRPr>
      </a:lvl1pPr>
    </p:titleStyle>
    <p:bodyStyle>
      <a:lvl1pPr marL="0" indent="-1565956" algn="l" defTabSz="2087941" rtl="0" eaLnBrk="1" latinLnBrk="0" hangingPunct="1">
        <a:lnSpc>
          <a:spcPts val="3400"/>
        </a:lnSpc>
        <a:spcBef>
          <a:spcPts val="0"/>
        </a:spcBef>
        <a:buFontTx/>
        <a:buNone/>
        <a:defRPr sz="2400" kern="1200" spc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+mn-cs"/>
        </a:defRPr>
      </a:lvl1pPr>
      <a:lvl2pPr marL="0" indent="-1304963" algn="l" defTabSz="2087941" rtl="0" eaLnBrk="1" latinLnBrk="0" hangingPunct="1">
        <a:lnSpc>
          <a:spcPts val="3400"/>
        </a:lnSpc>
        <a:spcBef>
          <a:spcPts val="0"/>
        </a:spcBef>
        <a:buFontTx/>
        <a:buNone/>
        <a:defRPr sz="2400" kern="1200" spc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+mn-cs"/>
        </a:defRPr>
      </a:lvl2pPr>
      <a:lvl3pPr marL="0" indent="-1043970" algn="l" defTabSz="2087941" rtl="0" eaLnBrk="1" latinLnBrk="0" hangingPunct="1">
        <a:lnSpc>
          <a:spcPts val="3400"/>
        </a:lnSpc>
        <a:spcBef>
          <a:spcPts val="0"/>
        </a:spcBef>
        <a:buFontTx/>
        <a:buNone/>
        <a:defRPr sz="2400" kern="1200" spc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+mn-cs"/>
        </a:defRPr>
      </a:lvl3pPr>
      <a:lvl4pPr marL="0" indent="-1043970" algn="l" defTabSz="2087941" rtl="0" eaLnBrk="1" latinLnBrk="0" hangingPunct="1">
        <a:lnSpc>
          <a:spcPts val="3400"/>
        </a:lnSpc>
        <a:spcBef>
          <a:spcPts val="0"/>
        </a:spcBef>
        <a:buFontTx/>
        <a:buNone/>
        <a:defRPr sz="2400" kern="1200" spc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+mn-cs"/>
        </a:defRPr>
      </a:lvl4pPr>
      <a:lvl5pPr marL="0" indent="-1043970" algn="l" defTabSz="2087941" rtl="0" eaLnBrk="1" latinLnBrk="0" hangingPunct="1">
        <a:lnSpc>
          <a:spcPts val="3400"/>
        </a:lnSpc>
        <a:spcBef>
          <a:spcPts val="0"/>
        </a:spcBef>
        <a:buFontTx/>
        <a:buNone/>
        <a:defRPr sz="2400" kern="1200" spc="0">
          <a:solidFill>
            <a:schemeClr val="accent6">
              <a:lumMod val="10000"/>
            </a:schemeClr>
          </a:solidFill>
          <a:latin typeface="IFAO-Grec Unicode" panose="02020603050405020304" pitchFamily="18" charset="0"/>
          <a:ea typeface="IFAO-Grec Unicode" panose="02020603050405020304" pitchFamily="18" charset="0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723900" y="16389352"/>
            <a:ext cx="28802371" cy="16173680"/>
          </a:xfrm>
        </p:spPr>
        <p:txBody>
          <a:bodyPr/>
          <a:lstStyle/>
          <a:p>
            <a:r>
              <a:rPr lang="de-AT" sz="2800" dirty="0" err="1"/>
              <a:t>Lorem</a:t>
            </a:r>
            <a:r>
              <a:rPr lang="de-AT" sz="2800" dirty="0"/>
              <a:t> </a:t>
            </a:r>
            <a:r>
              <a:rPr lang="de-AT" sz="2800" dirty="0" err="1"/>
              <a:t>ipsum</a:t>
            </a:r>
            <a:r>
              <a:rPr lang="de-AT" sz="2800" dirty="0"/>
              <a:t> </a:t>
            </a:r>
            <a:r>
              <a:rPr lang="de-AT" sz="2800" dirty="0" err="1"/>
              <a:t>dolor</a:t>
            </a:r>
            <a:r>
              <a:rPr lang="de-AT" sz="2800" dirty="0"/>
              <a:t> </a:t>
            </a:r>
            <a:r>
              <a:rPr lang="de-AT" sz="2800" dirty="0" err="1"/>
              <a:t>sit</a:t>
            </a:r>
            <a:r>
              <a:rPr lang="de-AT" sz="2800" dirty="0"/>
              <a:t> </a:t>
            </a:r>
            <a:r>
              <a:rPr lang="de-AT" sz="2800" dirty="0" err="1"/>
              <a:t>amet</a:t>
            </a:r>
            <a:r>
              <a:rPr lang="de-AT" sz="2800" dirty="0"/>
              <a:t>, </a:t>
            </a:r>
            <a:r>
              <a:rPr lang="de-AT" sz="2800" dirty="0" err="1"/>
              <a:t>consetetur</a:t>
            </a:r>
            <a:r>
              <a:rPr lang="de-AT" sz="2800" dirty="0"/>
              <a:t> </a:t>
            </a:r>
            <a:r>
              <a:rPr lang="de-AT" sz="2800" dirty="0" err="1"/>
              <a:t>sadipscing</a:t>
            </a:r>
            <a:r>
              <a:rPr lang="de-AT" sz="2800" dirty="0"/>
              <a:t> </a:t>
            </a:r>
            <a:r>
              <a:rPr lang="de-AT" sz="2800" dirty="0" err="1"/>
              <a:t>elitr</a:t>
            </a:r>
            <a:r>
              <a:rPr lang="de-AT" sz="2800" dirty="0"/>
              <a:t>, </a:t>
            </a:r>
            <a:r>
              <a:rPr lang="de-AT" sz="2800" dirty="0" err="1"/>
              <a:t>sed</a:t>
            </a:r>
            <a:r>
              <a:rPr lang="de-AT" sz="2800" dirty="0"/>
              <a:t> </a:t>
            </a:r>
          </a:p>
          <a:p>
            <a:endParaRPr lang="de-AT" sz="2800" b="0" dirty="0"/>
          </a:p>
          <a:p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/>
              <a:t>Duis </a:t>
            </a:r>
            <a:r>
              <a:rPr lang="de-AT" sz="2800" b="0" dirty="0" err="1"/>
              <a:t>autem</a:t>
            </a:r>
            <a:r>
              <a:rPr lang="de-AT" sz="2800" b="0" dirty="0"/>
              <a:t>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eum</a:t>
            </a:r>
            <a:r>
              <a:rPr lang="de-AT" sz="2800" b="0" dirty="0"/>
              <a:t> </a:t>
            </a:r>
            <a:r>
              <a:rPr lang="de-AT" sz="2800" b="0" dirty="0" err="1"/>
              <a:t>iriure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in </a:t>
            </a:r>
            <a:r>
              <a:rPr lang="de-AT" sz="2800" b="0" dirty="0" err="1"/>
              <a:t>hendrerit</a:t>
            </a:r>
            <a:r>
              <a:rPr lang="de-AT" sz="2800" b="0" dirty="0"/>
              <a:t> in </a:t>
            </a:r>
            <a:r>
              <a:rPr lang="de-AT" sz="2800" b="0" dirty="0" err="1"/>
              <a:t>vulputate</a:t>
            </a:r>
            <a:r>
              <a:rPr lang="de-AT" sz="2800" b="0" dirty="0"/>
              <a:t> </a:t>
            </a:r>
            <a:r>
              <a:rPr lang="de-AT" sz="2800" b="0" dirty="0" err="1"/>
              <a:t>velit</a:t>
            </a:r>
            <a:r>
              <a:rPr lang="de-AT" sz="2800" b="0" dirty="0"/>
              <a:t> esse </a:t>
            </a:r>
            <a:r>
              <a:rPr lang="de-AT" sz="2800" b="0" dirty="0" err="1"/>
              <a:t>molestie</a:t>
            </a:r>
            <a:r>
              <a:rPr lang="de-AT" sz="2800" b="0" dirty="0"/>
              <a:t> </a:t>
            </a:r>
            <a:r>
              <a:rPr lang="de-AT" sz="2800" b="0" dirty="0" err="1"/>
              <a:t>consequat</a:t>
            </a:r>
            <a:r>
              <a:rPr lang="de-AT" sz="2800" b="0" dirty="0"/>
              <a:t>,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illum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eu</a:t>
            </a:r>
            <a:r>
              <a:rPr lang="de-AT" sz="2800" b="0" dirty="0"/>
              <a:t> </a:t>
            </a:r>
            <a:r>
              <a:rPr lang="de-AT" sz="2800" b="0" dirty="0" err="1"/>
              <a:t>feugiat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facilisis</a:t>
            </a:r>
            <a:r>
              <a:rPr lang="de-AT" sz="2800" b="0" dirty="0"/>
              <a:t>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eros</a:t>
            </a:r>
            <a:r>
              <a:rPr lang="de-AT" sz="2800" b="0" dirty="0"/>
              <a:t> et </a:t>
            </a:r>
            <a:r>
              <a:rPr lang="de-AT" sz="2800" b="0" dirty="0" err="1"/>
              <a:t>accumsan</a:t>
            </a:r>
            <a:r>
              <a:rPr lang="de-AT" sz="2800" b="0" dirty="0"/>
              <a:t> et </a:t>
            </a:r>
            <a:r>
              <a:rPr lang="de-AT" sz="2800" b="0" dirty="0" err="1"/>
              <a:t>iusto</a:t>
            </a:r>
            <a:r>
              <a:rPr lang="de-AT" sz="2800" b="0" dirty="0"/>
              <a:t> </a:t>
            </a:r>
            <a:r>
              <a:rPr lang="de-AT" sz="2800" b="0" dirty="0" err="1"/>
              <a:t>odio</a:t>
            </a:r>
            <a:r>
              <a:rPr lang="de-AT" sz="2800" b="0" dirty="0"/>
              <a:t> </a:t>
            </a:r>
            <a:r>
              <a:rPr lang="de-AT" sz="2800" b="0" dirty="0" err="1"/>
              <a:t>dignissim</a:t>
            </a:r>
            <a:r>
              <a:rPr lang="de-AT" sz="2800" b="0" dirty="0"/>
              <a:t> </a:t>
            </a:r>
            <a:r>
              <a:rPr lang="de-AT" sz="2800" b="0" dirty="0" err="1"/>
              <a:t>qui</a:t>
            </a:r>
            <a:r>
              <a:rPr lang="de-AT" sz="2800" b="0" dirty="0"/>
              <a:t> </a:t>
            </a:r>
            <a:r>
              <a:rPr lang="de-AT" sz="2800" b="0" dirty="0" err="1"/>
              <a:t>blandit</a:t>
            </a:r>
            <a:r>
              <a:rPr lang="de-AT" sz="2800" b="0" dirty="0"/>
              <a:t> </a:t>
            </a:r>
            <a:r>
              <a:rPr lang="de-AT" sz="2800" b="0" dirty="0" err="1"/>
              <a:t>praesent</a:t>
            </a:r>
            <a:r>
              <a:rPr lang="de-AT" sz="2800" b="0" dirty="0"/>
              <a:t> </a:t>
            </a:r>
            <a:r>
              <a:rPr lang="de-AT" sz="2800" b="0" dirty="0" err="1"/>
              <a:t>luptatum</a:t>
            </a:r>
            <a:r>
              <a:rPr lang="de-AT" sz="2800" b="0" dirty="0"/>
              <a:t> </a:t>
            </a:r>
            <a:r>
              <a:rPr lang="de-AT" sz="2800" b="0" dirty="0" err="1"/>
              <a:t>zzril</a:t>
            </a:r>
            <a:r>
              <a:rPr lang="de-AT" sz="2800" b="0" dirty="0"/>
              <a:t> </a:t>
            </a:r>
            <a:r>
              <a:rPr lang="de-AT" sz="2800" b="0" dirty="0" err="1"/>
              <a:t>delenit</a:t>
            </a:r>
            <a:r>
              <a:rPr lang="de-AT" sz="2800" b="0" dirty="0"/>
              <a:t> </a:t>
            </a:r>
            <a:r>
              <a:rPr lang="de-AT" sz="2800" b="0" dirty="0" err="1"/>
              <a:t>augue</a:t>
            </a:r>
            <a:r>
              <a:rPr lang="de-AT" sz="2800" b="0" dirty="0"/>
              <a:t> </a:t>
            </a:r>
            <a:r>
              <a:rPr lang="de-AT" sz="2800" b="0" dirty="0" err="1"/>
              <a:t>duis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te</a:t>
            </a:r>
            <a:r>
              <a:rPr lang="de-AT" sz="2800" b="0" dirty="0"/>
              <a:t> </a:t>
            </a:r>
            <a:r>
              <a:rPr lang="de-AT" sz="2800" b="0" dirty="0" err="1"/>
              <a:t>feugait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consectetuer</a:t>
            </a:r>
            <a:r>
              <a:rPr lang="de-AT" sz="2800" b="0" dirty="0"/>
              <a:t> </a:t>
            </a:r>
            <a:r>
              <a:rPr lang="de-AT" sz="2800" b="0" dirty="0" err="1"/>
              <a:t>adipiscing</a:t>
            </a:r>
            <a:r>
              <a:rPr lang="de-AT" sz="2800" b="0" dirty="0"/>
              <a:t> </a:t>
            </a:r>
            <a:r>
              <a:rPr lang="de-AT" sz="2800" b="0" dirty="0" err="1"/>
              <a:t>elit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nonummy</a:t>
            </a:r>
            <a:r>
              <a:rPr lang="de-AT" sz="2800" b="0" dirty="0"/>
              <a:t> </a:t>
            </a:r>
            <a:r>
              <a:rPr lang="de-AT" sz="2800" b="0" dirty="0" err="1"/>
              <a:t>nibh</a:t>
            </a:r>
            <a:r>
              <a:rPr lang="de-AT" sz="2800" b="0" dirty="0"/>
              <a:t> </a:t>
            </a:r>
            <a:r>
              <a:rPr lang="de-AT" sz="2800" b="0" dirty="0" err="1"/>
              <a:t>euismod</a:t>
            </a:r>
            <a:r>
              <a:rPr lang="de-AT" sz="2800" b="0" dirty="0"/>
              <a:t> </a:t>
            </a:r>
            <a:r>
              <a:rPr lang="de-AT" sz="2800" b="0" dirty="0" err="1"/>
              <a:t>tincidunt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laoreet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 </a:t>
            </a:r>
            <a:r>
              <a:rPr lang="de-AT" sz="2800" b="0" dirty="0" err="1"/>
              <a:t>volutpat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wisi</a:t>
            </a:r>
            <a:r>
              <a:rPr lang="de-AT" sz="2800" b="0" dirty="0"/>
              <a:t> </a:t>
            </a:r>
            <a:r>
              <a:rPr lang="de-AT" sz="2800" b="0" dirty="0" err="1"/>
              <a:t>enim</a:t>
            </a:r>
            <a:r>
              <a:rPr lang="de-AT" sz="2800" b="0" dirty="0"/>
              <a:t> ad minim </a:t>
            </a:r>
            <a:r>
              <a:rPr lang="de-AT" sz="2800" b="0" dirty="0" err="1"/>
              <a:t>veniam</a:t>
            </a:r>
            <a:r>
              <a:rPr lang="de-AT" sz="2800" b="0" dirty="0"/>
              <a:t>, </a:t>
            </a:r>
            <a:r>
              <a:rPr lang="de-AT" sz="2800" b="0" dirty="0" err="1"/>
              <a:t>quis</a:t>
            </a:r>
            <a:r>
              <a:rPr lang="de-AT" sz="2800" b="0" dirty="0"/>
              <a:t> </a:t>
            </a:r>
            <a:r>
              <a:rPr lang="de-AT" sz="2800" b="0" dirty="0" err="1"/>
              <a:t>nostrud</a:t>
            </a:r>
            <a:r>
              <a:rPr lang="de-AT" sz="2800" b="0" dirty="0"/>
              <a:t> </a:t>
            </a:r>
            <a:r>
              <a:rPr lang="de-AT" sz="2800" b="0" dirty="0" err="1"/>
              <a:t>exerci</a:t>
            </a:r>
            <a:r>
              <a:rPr lang="de-AT" sz="2800" b="0" dirty="0"/>
              <a:t> </a:t>
            </a:r>
            <a:r>
              <a:rPr lang="de-AT" sz="2800" b="0" dirty="0" err="1"/>
              <a:t>tation</a:t>
            </a:r>
            <a:r>
              <a:rPr lang="de-AT" sz="2800" b="0" dirty="0"/>
              <a:t> </a:t>
            </a:r>
            <a:r>
              <a:rPr lang="de-AT" sz="2800" b="0" dirty="0" err="1"/>
              <a:t>ullamcorper</a:t>
            </a:r>
            <a:r>
              <a:rPr lang="de-AT" sz="2800" b="0" dirty="0"/>
              <a:t> </a:t>
            </a:r>
            <a:r>
              <a:rPr lang="de-AT" sz="2800" b="0" dirty="0" err="1"/>
              <a:t>suscipit</a:t>
            </a:r>
            <a:r>
              <a:rPr lang="de-AT" sz="2800" b="0" dirty="0"/>
              <a:t> </a:t>
            </a:r>
            <a:r>
              <a:rPr lang="de-AT" sz="2800" b="0" dirty="0" err="1"/>
              <a:t>lobortis</a:t>
            </a:r>
            <a:r>
              <a:rPr lang="de-AT" sz="2800" b="0" dirty="0"/>
              <a:t> </a:t>
            </a:r>
            <a:r>
              <a:rPr lang="de-AT" sz="2800" b="0" dirty="0" err="1"/>
              <a:t>nisl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aliquip</a:t>
            </a:r>
            <a:r>
              <a:rPr lang="de-AT" sz="2800" b="0" dirty="0"/>
              <a:t> ex </a:t>
            </a:r>
            <a:r>
              <a:rPr lang="de-AT" sz="2800" b="0" dirty="0" err="1"/>
              <a:t>ea</a:t>
            </a:r>
            <a:r>
              <a:rPr lang="de-AT" sz="2800" b="0" dirty="0"/>
              <a:t> commodo </a:t>
            </a:r>
            <a:r>
              <a:rPr lang="de-AT" sz="2800" b="0" dirty="0" err="1"/>
              <a:t>consequat</a:t>
            </a:r>
            <a:r>
              <a:rPr lang="de-AT" sz="2800" b="0" dirty="0"/>
              <a:t>. Duis </a:t>
            </a:r>
            <a:r>
              <a:rPr lang="de-AT" sz="2800" b="0" dirty="0" err="1"/>
              <a:t>autem</a:t>
            </a:r>
            <a:r>
              <a:rPr lang="de-AT" sz="2800" b="0" dirty="0"/>
              <a:t>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eum</a:t>
            </a:r>
            <a:r>
              <a:rPr lang="de-AT" sz="2800" b="0" dirty="0"/>
              <a:t> </a:t>
            </a:r>
            <a:r>
              <a:rPr lang="de-AT" sz="2800" b="0" dirty="0" err="1"/>
              <a:t>iriure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in </a:t>
            </a:r>
            <a:r>
              <a:rPr lang="de-AT" sz="2800" b="0" dirty="0" err="1"/>
              <a:t>hendrerit</a:t>
            </a:r>
            <a:r>
              <a:rPr lang="de-AT" sz="2800" b="0" dirty="0"/>
              <a:t> in </a:t>
            </a:r>
            <a:r>
              <a:rPr lang="de-AT" sz="2800" b="0" dirty="0" err="1"/>
              <a:t>vulputate</a:t>
            </a:r>
            <a:r>
              <a:rPr lang="de-AT" sz="2800" b="0" dirty="0"/>
              <a:t> </a:t>
            </a:r>
            <a:r>
              <a:rPr lang="de-AT" sz="2800" b="0" dirty="0" err="1"/>
              <a:t>velit</a:t>
            </a:r>
            <a:r>
              <a:rPr lang="de-AT" sz="2800" b="0" dirty="0"/>
              <a:t> esse </a:t>
            </a:r>
            <a:r>
              <a:rPr lang="de-AT" sz="2800" b="0" dirty="0" err="1"/>
              <a:t>molestie</a:t>
            </a:r>
            <a:r>
              <a:rPr lang="de-AT" sz="2800" b="0" dirty="0"/>
              <a:t> </a:t>
            </a:r>
            <a:r>
              <a:rPr lang="de-AT" sz="2800" b="0" dirty="0" err="1"/>
              <a:t>consequat</a:t>
            </a:r>
            <a:r>
              <a:rPr lang="de-AT" sz="2800" b="0" dirty="0"/>
              <a:t>,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illum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eu</a:t>
            </a:r>
            <a:r>
              <a:rPr lang="de-AT" sz="2800" b="0" dirty="0"/>
              <a:t> </a:t>
            </a:r>
            <a:r>
              <a:rPr lang="de-AT" sz="2800" b="0" dirty="0" err="1"/>
              <a:t>feugiat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facilisis</a:t>
            </a:r>
            <a:r>
              <a:rPr lang="de-AT" sz="2800" b="0" dirty="0"/>
              <a:t>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eros</a:t>
            </a:r>
            <a:r>
              <a:rPr lang="de-AT" sz="2800" b="0" dirty="0"/>
              <a:t> et </a:t>
            </a:r>
            <a:r>
              <a:rPr lang="de-AT" sz="2800" b="0" dirty="0" err="1"/>
              <a:t>accumsan</a:t>
            </a:r>
            <a:r>
              <a:rPr lang="de-AT" sz="2800" b="0" dirty="0"/>
              <a:t> et </a:t>
            </a:r>
            <a:r>
              <a:rPr lang="de-AT" sz="2800" b="0" dirty="0" err="1"/>
              <a:t>iusto</a:t>
            </a:r>
            <a:r>
              <a:rPr lang="de-AT" sz="2800" b="0" dirty="0"/>
              <a:t> </a:t>
            </a:r>
            <a:r>
              <a:rPr lang="de-AT" sz="2800" b="0" dirty="0" err="1"/>
              <a:t>odio</a:t>
            </a:r>
            <a:r>
              <a:rPr lang="de-AT" sz="2800" b="0" dirty="0"/>
              <a:t> </a:t>
            </a:r>
            <a:r>
              <a:rPr lang="de-AT" sz="2800" b="0" dirty="0" err="1"/>
              <a:t>dignissim</a:t>
            </a:r>
            <a:r>
              <a:rPr lang="de-AT" sz="2800" b="0" dirty="0"/>
              <a:t> </a:t>
            </a:r>
            <a:r>
              <a:rPr lang="de-AT" sz="2800" b="0" dirty="0" err="1"/>
              <a:t>qui</a:t>
            </a:r>
            <a:r>
              <a:rPr lang="de-AT" sz="2800" b="0" dirty="0"/>
              <a:t> </a:t>
            </a:r>
            <a:r>
              <a:rPr lang="de-AT" sz="2800" b="0" dirty="0" err="1"/>
              <a:t>blandit</a:t>
            </a:r>
            <a:r>
              <a:rPr lang="de-AT" sz="2800" b="0" dirty="0"/>
              <a:t> </a:t>
            </a:r>
            <a:r>
              <a:rPr lang="de-AT" sz="2800" b="0" dirty="0" err="1"/>
              <a:t>praesent</a:t>
            </a:r>
            <a:r>
              <a:rPr lang="de-AT" sz="2800" b="0" dirty="0"/>
              <a:t> </a:t>
            </a:r>
            <a:r>
              <a:rPr lang="de-AT" sz="2800" b="0" dirty="0" err="1"/>
              <a:t>luptatum</a:t>
            </a:r>
            <a:r>
              <a:rPr lang="de-AT" sz="2800" b="0" dirty="0"/>
              <a:t> </a:t>
            </a:r>
            <a:r>
              <a:rPr lang="de-AT" sz="2800" b="0" dirty="0" err="1"/>
              <a:t>zzril</a:t>
            </a:r>
            <a:r>
              <a:rPr lang="de-AT" sz="2800" b="0" dirty="0"/>
              <a:t> </a:t>
            </a:r>
            <a:r>
              <a:rPr lang="de-AT" sz="2800" b="0" dirty="0" err="1"/>
              <a:t>delenit</a:t>
            </a:r>
            <a:r>
              <a:rPr lang="de-AT" sz="2800" b="0" dirty="0"/>
              <a:t> </a:t>
            </a:r>
            <a:r>
              <a:rPr lang="de-AT" sz="2800" b="0" dirty="0" err="1"/>
              <a:t>augue</a:t>
            </a:r>
            <a:r>
              <a:rPr lang="de-AT" sz="2800" b="0" dirty="0"/>
              <a:t> </a:t>
            </a:r>
            <a:r>
              <a:rPr lang="de-AT" sz="2800" b="0" dirty="0" err="1"/>
              <a:t>duis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te</a:t>
            </a:r>
            <a:r>
              <a:rPr lang="de-AT" sz="2800" b="0" dirty="0"/>
              <a:t> </a:t>
            </a:r>
            <a:r>
              <a:rPr lang="de-AT" sz="2800" b="0" dirty="0" err="1"/>
              <a:t>feugait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/>
              <a:t>Nam </a:t>
            </a:r>
            <a:r>
              <a:rPr lang="de-AT" sz="2800" b="0" dirty="0" err="1"/>
              <a:t>liber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cum </a:t>
            </a:r>
            <a:r>
              <a:rPr lang="de-AT" sz="2800" b="0" dirty="0" err="1"/>
              <a:t>soluta</a:t>
            </a:r>
            <a:r>
              <a:rPr lang="de-AT" sz="2800" b="0" dirty="0"/>
              <a:t> </a:t>
            </a:r>
            <a:r>
              <a:rPr lang="de-AT" sz="2800" b="0" dirty="0" err="1"/>
              <a:t>nobis</a:t>
            </a:r>
            <a:r>
              <a:rPr lang="de-AT" sz="2800" b="0" dirty="0"/>
              <a:t> </a:t>
            </a:r>
            <a:r>
              <a:rPr lang="de-AT" sz="2800" b="0" dirty="0" err="1"/>
              <a:t>eleifend</a:t>
            </a:r>
            <a:r>
              <a:rPr lang="de-AT" sz="2800" b="0" dirty="0"/>
              <a:t> </a:t>
            </a:r>
            <a:r>
              <a:rPr lang="de-AT" sz="2800" b="0" dirty="0" err="1"/>
              <a:t>option</a:t>
            </a:r>
            <a:r>
              <a:rPr lang="de-AT" sz="2800" b="0" dirty="0"/>
              <a:t> </a:t>
            </a:r>
            <a:r>
              <a:rPr lang="de-AT" sz="2800" b="0" dirty="0" err="1"/>
              <a:t>congue</a:t>
            </a:r>
            <a:r>
              <a:rPr lang="de-AT" sz="2800" b="0" dirty="0"/>
              <a:t> </a:t>
            </a:r>
            <a:r>
              <a:rPr lang="de-AT" sz="2800" b="0" dirty="0" err="1"/>
              <a:t>nihil</a:t>
            </a:r>
            <a:r>
              <a:rPr lang="de-AT" sz="2800" b="0" dirty="0"/>
              <a:t> </a:t>
            </a:r>
            <a:r>
              <a:rPr lang="de-AT" sz="2800" b="0" dirty="0" err="1"/>
              <a:t>imperdiet</a:t>
            </a:r>
            <a:r>
              <a:rPr lang="de-AT" sz="2800" b="0" dirty="0"/>
              <a:t> </a:t>
            </a:r>
            <a:r>
              <a:rPr lang="de-AT" sz="2800" b="0" dirty="0" err="1"/>
              <a:t>doming</a:t>
            </a:r>
            <a:r>
              <a:rPr lang="de-AT" sz="2800" b="0" dirty="0"/>
              <a:t> </a:t>
            </a:r>
            <a:r>
              <a:rPr lang="de-AT" sz="2800" b="0" dirty="0" err="1"/>
              <a:t>id</a:t>
            </a:r>
            <a:r>
              <a:rPr lang="de-AT" sz="2800" b="0" dirty="0"/>
              <a:t> </a:t>
            </a:r>
            <a:r>
              <a:rPr lang="de-AT" sz="2800" b="0" dirty="0" err="1"/>
              <a:t>quod</a:t>
            </a:r>
            <a:r>
              <a:rPr lang="de-AT" sz="2800" b="0" dirty="0"/>
              <a:t> </a:t>
            </a:r>
            <a:r>
              <a:rPr lang="de-AT" sz="2800" b="0" dirty="0" err="1"/>
              <a:t>mazim</a:t>
            </a:r>
            <a:r>
              <a:rPr lang="de-AT" sz="2800" b="0" dirty="0"/>
              <a:t> </a:t>
            </a:r>
            <a:r>
              <a:rPr lang="de-AT" sz="2800" b="0" dirty="0" err="1"/>
              <a:t>placerat</a:t>
            </a:r>
            <a:r>
              <a:rPr lang="de-AT" sz="2800" b="0" dirty="0"/>
              <a:t> </a:t>
            </a:r>
            <a:r>
              <a:rPr lang="de-AT" sz="2800" b="0" dirty="0" err="1"/>
              <a:t>facer</a:t>
            </a:r>
            <a:r>
              <a:rPr lang="de-AT" sz="2800" b="0" dirty="0"/>
              <a:t> </a:t>
            </a:r>
            <a:r>
              <a:rPr lang="de-AT" sz="2800" b="0" dirty="0" err="1"/>
              <a:t>possim</a:t>
            </a:r>
            <a:r>
              <a:rPr lang="de-AT" sz="2800" b="0" dirty="0"/>
              <a:t> </a:t>
            </a:r>
            <a:r>
              <a:rPr lang="de-AT" sz="2800" b="0" dirty="0" err="1"/>
              <a:t>assum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consectetuer</a:t>
            </a:r>
            <a:r>
              <a:rPr lang="de-AT" sz="2800" b="0" dirty="0"/>
              <a:t> </a:t>
            </a:r>
            <a:r>
              <a:rPr lang="de-AT" sz="2800" b="0" dirty="0" err="1"/>
              <a:t>adipiscing</a:t>
            </a:r>
            <a:r>
              <a:rPr lang="de-AT" sz="2800" b="0" dirty="0"/>
              <a:t> </a:t>
            </a:r>
            <a:r>
              <a:rPr lang="de-AT" sz="2800" b="0" dirty="0" err="1"/>
              <a:t>elit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nonummy</a:t>
            </a:r>
            <a:r>
              <a:rPr lang="de-AT" sz="2800" b="0" dirty="0"/>
              <a:t> </a:t>
            </a:r>
            <a:r>
              <a:rPr lang="de-AT" sz="2800" b="0" dirty="0" err="1"/>
              <a:t>nibh</a:t>
            </a:r>
            <a:r>
              <a:rPr lang="de-AT" sz="2800" b="0" dirty="0"/>
              <a:t> </a:t>
            </a:r>
            <a:r>
              <a:rPr lang="de-AT" sz="2800" b="0" dirty="0" err="1"/>
              <a:t>euismod</a:t>
            </a:r>
            <a:r>
              <a:rPr lang="de-AT" sz="2800" b="0" dirty="0"/>
              <a:t> </a:t>
            </a:r>
            <a:r>
              <a:rPr lang="de-AT" sz="2800" b="0" dirty="0" err="1"/>
              <a:t>tincidunt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laoreet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 </a:t>
            </a:r>
            <a:r>
              <a:rPr lang="de-AT" sz="2800" b="0" dirty="0" err="1"/>
              <a:t>volutpat</a:t>
            </a:r>
            <a:r>
              <a:rPr lang="de-AT" sz="2800" b="0" dirty="0"/>
              <a:t>.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wisi</a:t>
            </a:r>
            <a:r>
              <a:rPr lang="de-AT" sz="2800" b="0" dirty="0"/>
              <a:t> </a:t>
            </a:r>
            <a:r>
              <a:rPr lang="de-AT" sz="2800" b="0" dirty="0" err="1"/>
              <a:t>enim</a:t>
            </a:r>
            <a:r>
              <a:rPr lang="de-AT" sz="2800" b="0" dirty="0"/>
              <a:t> ad minim </a:t>
            </a:r>
            <a:r>
              <a:rPr lang="de-AT" sz="2800" b="0" dirty="0" err="1"/>
              <a:t>veniam</a:t>
            </a:r>
            <a:r>
              <a:rPr lang="de-AT" sz="2800" b="0" dirty="0"/>
              <a:t>, </a:t>
            </a:r>
            <a:r>
              <a:rPr lang="de-AT" sz="2800" b="0" dirty="0" err="1"/>
              <a:t>quis</a:t>
            </a:r>
            <a:r>
              <a:rPr lang="de-AT" sz="2800" b="0" dirty="0"/>
              <a:t> </a:t>
            </a:r>
            <a:r>
              <a:rPr lang="de-AT" sz="2800" b="0" dirty="0" err="1"/>
              <a:t>nostrud</a:t>
            </a:r>
            <a:r>
              <a:rPr lang="de-AT" sz="2800" b="0" dirty="0"/>
              <a:t> </a:t>
            </a:r>
            <a:r>
              <a:rPr lang="de-AT" sz="2800" b="0" dirty="0" err="1"/>
              <a:t>exerci</a:t>
            </a:r>
            <a:r>
              <a:rPr lang="de-AT" sz="2800" b="0" dirty="0"/>
              <a:t> </a:t>
            </a:r>
            <a:r>
              <a:rPr lang="de-AT" sz="2800" b="0" dirty="0" err="1"/>
              <a:t>tation</a:t>
            </a:r>
            <a:r>
              <a:rPr lang="de-AT" sz="2800" b="0" dirty="0"/>
              <a:t> </a:t>
            </a:r>
            <a:r>
              <a:rPr lang="de-AT" sz="2800" b="0" dirty="0" err="1"/>
              <a:t>ullamcorper</a:t>
            </a:r>
            <a:r>
              <a:rPr lang="de-AT" sz="2800" b="0" dirty="0"/>
              <a:t> </a:t>
            </a:r>
            <a:r>
              <a:rPr lang="de-AT" sz="2800" b="0" dirty="0" err="1"/>
              <a:t>suscipit</a:t>
            </a:r>
            <a:r>
              <a:rPr lang="de-AT" sz="2800" b="0" dirty="0"/>
              <a:t> </a:t>
            </a:r>
            <a:r>
              <a:rPr lang="de-AT" sz="2800" b="0" dirty="0" err="1"/>
              <a:t>lobortis</a:t>
            </a:r>
            <a:r>
              <a:rPr lang="de-AT" sz="2800" b="0" dirty="0"/>
              <a:t> </a:t>
            </a:r>
            <a:r>
              <a:rPr lang="de-AT" sz="2800" b="0" dirty="0" err="1"/>
              <a:t>nisl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aliquip</a:t>
            </a:r>
            <a:r>
              <a:rPr lang="de-AT" sz="2800" b="0" dirty="0"/>
              <a:t> ex </a:t>
            </a:r>
            <a:r>
              <a:rPr lang="de-AT" sz="2800" b="0" dirty="0" err="1"/>
              <a:t>ea</a:t>
            </a:r>
            <a:r>
              <a:rPr lang="de-AT" sz="2800" b="0" dirty="0"/>
              <a:t> commodo </a:t>
            </a:r>
            <a:r>
              <a:rPr lang="de-AT" sz="2800" b="0" dirty="0" err="1"/>
              <a:t>consequat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/>
              <a:t>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At </a:t>
            </a:r>
            <a:r>
              <a:rPr lang="de-AT" sz="2800" b="0" dirty="0" err="1"/>
              <a:t>accusam</a:t>
            </a:r>
            <a:r>
              <a:rPr lang="de-AT" sz="2800" b="0" dirty="0"/>
              <a:t>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et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et </a:t>
            </a:r>
            <a:r>
              <a:rPr lang="de-AT" sz="2800" b="0" dirty="0" err="1"/>
              <a:t>et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ea</a:t>
            </a:r>
            <a:r>
              <a:rPr lang="de-AT" sz="2800" b="0" dirty="0"/>
              <a:t> et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kasd</a:t>
            </a:r>
            <a:r>
              <a:rPr lang="de-AT" sz="2800" b="0" dirty="0"/>
              <a:t> magna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sanctus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dirty="0" err="1"/>
              <a:t>Consetetur</a:t>
            </a:r>
            <a:r>
              <a:rPr lang="de-AT" sz="2800" dirty="0"/>
              <a:t> </a:t>
            </a:r>
            <a:r>
              <a:rPr lang="de-AT" sz="2800" dirty="0" err="1"/>
              <a:t>sadipscing</a:t>
            </a:r>
            <a:r>
              <a:rPr lang="de-AT" sz="2800" dirty="0"/>
              <a:t> </a:t>
            </a:r>
            <a:r>
              <a:rPr lang="de-AT" sz="2800" dirty="0" err="1"/>
              <a:t>elitr</a:t>
            </a:r>
            <a:r>
              <a:rPr lang="de-AT" sz="2800" dirty="0"/>
              <a:t>, </a:t>
            </a:r>
            <a:r>
              <a:rPr lang="de-AT" sz="2800" dirty="0" err="1"/>
              <a:t>sed</a:t>
            </a:r>
            <a:r>
              <a:rPr lang="de-AT" sz="2800" dirty="0"/>
              <a:t> </a:t>
            </a:r>
            <a:r>
              <a:rPr lang="de-AT" sz="2800" dirty="0" err="1"/>
              <a:t>diam</a:t>
            </a:r>
            <a:r>
              <a:rPr lang="de-AT" sz="2800" dirty="0"/>
              <a:t> </a:t>
            </a:r>
            <a:r>
              <a:rPr lang="de-AT" sz="2800" dirty="0" err="1"/>
              <a:t>nonum</a:t>
            </a:r>
            <a:r>
              <a:rPr lang="de-AT" sz="2800" b="0" dirty="0" err="1"/>
              <a:t>y</a:t>
            </a:r>
            <a:endParaRPr lang="de-AT" sz="2800" b="0" dirty="0"/>
          </a:p>
          <a:p>
            <a:endParaRPr lang="de-AT" sz="2800" b="0" dirty="0"/>
          </a:p>
          <a:p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sanctus.   </a:t>
            </a:r>
          </a:p>
          <a:p>
            <a:endParaRPr lang="de-AT" sz="2800" b="0" dirty="0"/>
          </a:p>
          <a:p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/>
              <a:t>Duis </a:t>
            </a:r>
            <a:r>
              <a:rPr lang="de-AT" sz="2800" b="0" dirty="0" err="1"/>
              <a:t>autem</a:t>
            </a:r>
            <a:r>
              <a:rPr lang="de-AT" sz="2800" b="0" dirty="0"/>
              <a:t>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eum</a:t>
            </a:r>
            <a:r>
              <a:rPr lang="de-AT" sz="2800" b="0" dirty="0"/>
              <a:t> </a:t>
            </a:r>
            <a:r>
              <a:rPr lang="de-AT" sz="2800" b="0" dirty="0" err="1"/>
              <a:t>iriure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in </a:t>
            </a:r>
            <a:r>
              <a:rPr lang="de-AT" sz="2800" b="0" dirty="0" err="1"/>
              <a:t>hendrerit</a:t>
            </a:r>
            <a:r>
              <a:rPr lang="de-AT" sz="2800" b="0" dirty="0"/>
              <a:t> in </a:t>
            </a:r>
            <a:r>
              <a:rPr lang="de-AT" sz="2800" b="0" dirty="0" err="1"/>
              <a:t>vulputate</a:t>
            </a:r>
            <a:r>
              <a:rPr lang="de-AT" sz="2800" b="0" dirty="0"/>
              <a:t> </a:t>
            </a:r>
            <a:r>
              <a:rPr lang="de-AT" sz="2800" b="0" dirty="0" err="1"/>
              <a:t>velit</a:t>
            </a:r>
            <a:r>
              <a:rPr lang="de-AT" sz="2800" b="0" dirty="0"/>
              <a:t> esse </a:t>
            </a:r>
            <a:r>
              <a:rPr lang="de-AT" sz="2800" b="0" dirty="0" err="1"/>
              <a:t>molestie</a:t>
            </a:r>
            <a:r>
              <a:rPr lang="de-AT" sz="2800" b="0" dirty="0"/>
              <a:t> </a:t>
            </a:r>
            <a:r>
              <a:rPr lang="de-AT" sz="2800" b="0" dirty="0" err="1"/>
              <a:t>consequat</a:t>
            </a:r>
            <a:r>
              <a:rPr lang="de-AT" sz="2800" b="0" dirty="0"/>
              <a:t>,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illum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eu</a:t>
            </a:r>
            <a:r>
              <a:rPr lang="de-AT" sz="2800" b="0" dirty="0"/>
              <a:t> </a:t>
            </a:r>
            <a:r>
              <a:rPr lang="de-AT" sz="2800" b="0" dirty="0" err="1"/>
              <a:t>feugiat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facilisis</a:t>
            </a:r>
            <a:r>
              <a:rPr lang="de-AT" sz="2800" b="0" dirty="0"/>
              <a:t>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eros</a:t>
            </a:r>
            <a:r>
              <a:rPr lang="de-AT" sz="2800" b="0" dirty="0"/>
              <a:t> et </a:t>
            </a:r>
            <a:r>
              <a:rPr lang="de-AT" sz="2800" b="0" dirty="0" err="1"/>
              <a:t>accumsan</a:t>
            </a:r>
            <a:r>
              <a:rPr lang="de-AT" sz="2800" b="0" dirty="0"/>
              <a:t> et </a:t>
            </a:r>
            <a:r>
              <a:rPr lang="de-AT" sz="2800" b="0" dirty="0" err="1"/>
              <a:t>iusto</a:t>
            </a:r>
            <a:r>
              <a:rPr lang="de-AT" sz="2800" b="0" dirty="0"/>
              <a:t> </a:t>
            </a:r>
            <a:r>
              <a:rPr lang="de-AT" sz="2800" b="0" dirty="0" err="1"/>
              <a:t>odio</a:t>
            </a:r>
            <a:r>
              <a:rPr lang="de-AT" sz="2800" b="0" dirty="0"/>
              <a:t> </a:t>
            </a:r>
            <a:r>
              <a:rPr lang="de-AT" sz="2800" b="0" dirty="0" err="1"/>
              <a:t>dignissim</a:t>
            </a:r>
            <a:r>
              <a:rPr lang="de-AT" sz="2800" b="0" dirty="0"/>
              <a:t> </a:t>
            </a:r>
            <a:r>
              <a:rPr lang="de-AT" sz="2800" b="0" dirty="0" err="1"/>
              <a:t>qui</a:t>
            </a:r>
            <a:r>
              <a:rPr lang="de-AT" sz="2800" b="0" dirty="0"/>
              <a:t> </a:t>
            </a:r>
            <a:r>
              <a:rPr lang="de-AT" sz="2800" b="0" dirty="0" err="1"/>
              <a:t>blandit</a:t>
            </a:r>
            <a:r>
              <a:rPr lang="de-AT" sz="2800" b="0" dirty="0"/>
              <a:t> </a:t>
            </a:r>
            <a:r>
              <a:rPr lang="de-AT" sz="2800" b="0" dirty="0" err="1"/>
              <a:t>praesent</a:t>
            </a:r>
            <a:r>
              <a:rPr lang="de-AT" sz="2800" b="0" dirty="0"/>
              <a:t> </a:t>
            </a:r>
            <a:r>
              <a:rPr lang="de-AT" sz="2800" b="0" dirty="0" err="1"/>
              <a:t>luptatum</a:t>
            </a:r>
            <a:r>
              <a:rPr lang="de-AT" sz="2800" b="0" dirty="0"/>
              <a:t> </a:t>
            </a:r>
            <a:r>
              <a:rPr lang="de-AT" sz="2800" b="0" dirty="0" err="1"/>
              <a:t>zzril</a:t>
            </a:r>
            <a:r>
              <a:rPr lang="de-AT" sz="2800" b="0" dirty="0"/>
              <a:t> </a:t>
            </a:r>
            <a:r>
              <a:rPr lang="de-AT" sz="2800" b="0" dirty="0" err="1"/>
              <a:t>delenit</a:t>
            </a:r>
            <a:r>
              <a:rPr lang="de-AT" sz="2800" b="0" dirty="0"/>
              <a:t> </a:t>
            </a:r>
            <a:r>
              <a:rPr lang="de-AT" sz="2800" b="0" dirty="0" err="1"/>
              <a:t>augue</a:t>
            </a:r>
            <a:r>
              <a:rPr lang="de-AT" sz="2800" b="0" dirty="0"/>
              <a:t> </a:t>
            </a:r>
            <a:r>
              <a:rPr lang="de-AT" sz="2800" b="0" dirty="0" err="1"/>
              <a:t>duis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te</a:t>
            </a:r>
            <a:r>
              <a:rPr lang="de-AT" sz="2800" b="0" dirty="0"/>
              <a:t> </a:t>
            </a:r>
            <a:r>
              <a:rPr lang="de-AT" sz="2800" b="0" dirty="0" err="1"/>
              <a:t>feugait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consectetuer</a:t>
            </a:r>
            <a:r>
              <a:rPr lang="de-AT" sz="2800" b="0" dirty="0"/>
              <a:t> </a:t>
            </a:r>
            <a:r>
              <a:rPr lang="de-AT" sz="2800" b="0" dirty="0" err="1"/>
              <a:t>adipiscing</a:t>
            </a:r>
            <a:r>
              <a:rPr lang="de-AT" sz="2800" b="0" dirty="0"/>
              <a:t> </a:t>
            </a:r>
            <a:r>
              <a:rPr lang="de-AT" sz="2800" b="0" dirty="0" err="1"/>
              <a:t>elit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nonummy</a:t>
            </a:r>
            <a:r>
              <a:rPr lang="de-AT" sz="2800" b="0" dirty="0"/>
              <a:t> </a:t>
            </a:r>
            <a:r>
              <a:rPr lang="de-AT" sz="2800" b="0" dirty="0" err="1"/>
              <a:t>nibh</a:t>
            </a:r>
            <a:r>
              <a:rPr lang="de-AT" sz="2800" b="0" dirty="0"/>
              <a:t> </a:t>
            </a:r>
            <a:r>
              <a:rPr lang="de-AT" sz="2800" b="0" dirty="0" err="1"/>
              <a:t>euismod</a:t>
            </a:r>
            <a:r>
              <a:rPr lang="de-AT" sz="2800" b="0" dirty="0"/>
              <a:t> </a:t>
            </a:r>
            <a:r>
              <a:rPr lang="de-AT" sz="2800" b="0" dirty="0" err="1"/>
              <a:t>tincidunt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laoreet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 </a:t>
            </a:r>
            <a:r>
              <a:rPr lang="de-AT" sz="2800" b="0" dirty="0" err="1"/>
              <a:t>volutpat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wisi</a:t>
            </a:r>
            <a:r>
              <a:rPr lang="de-AT" sz="2800" b="0" dirty="0"/>
              <a:t> </a:t>
            </a:r>
            <a:r>
              <a:rPr lang="de-AT" sz="2800" b="0" dirty="0" err="1"/>
              <a:t>enim</a:t>
            </a:r>
            <a:r>
              <a:rPr lang="de-AT" sz="2800" b="0" dirty="0"/>
              <a:t> ad minim </a:t>
            </a:r>
            <a:r>
              <a:rPr lang="de-AT" sz="2800" b="0" dirty="0" err="1"/>
              <a:t>veniam</a:t>
            </a:r>
            <a:r>
              <a:rPr lang="de-AT" sz="2800" b="0" dirty="0"/>
              <a:t>, </a:t>
            </a:r>
            <a:r>
              <a:rPr lang="de-AT" sz="2800" b="0" dirty="0" err="1"/>
              <a:t>quis</a:t>
            </a:r>
            <a:r>
              <a:rPr lang="de-AT" sz="2800" b="0" dirty="0"/>
              <a:t> </a:t>
            </a:r>
            <a:r>
              <a:rPr lang="de-AT" sz="2800" b="0" dirty="0" err="1"/>
              <a:t>nostrud</a:t>
            </a:r>
            <a:r>
              <a:rPr lang="de-AT" sz="2800" b="0" dirty="0"/>
              <a:t> </a:t>
            </a:r>
            <a:r>
              <a:rPr lang="de-AT" sz="2800" b="0" dirty="0" err="1"/>
              <a:t>exerci</a:t>
            </a:r>
            <a:r>
              <a:rPr lang="de-AT" sz="2800" b="0" dirty="0"/>
              <a:t> </a:t>
            </a:r>
            <a:r>
              <a:rPr lang="de-AT" sz="2800" b="0" dirty="0" err="1"/>
              <a:t>tation</a:t>
            </a:r>
            <a:r>
              <a:rPr lang="de-AT" sz="2800" b="0" dirty="0"/>
              <a:t> </a:t>
            </a:r>
            <a:r>
              <a:rPr lang="de-AT" sz="2800" b="0" dirty="0" err="1"/>
              <a:t>ullamcorper</a:t>
            </a:r>
            <a:r>
              <a:rPr lang="de-AT" sz="2800" b="0" dirty="0"/>
              <a:t> </a:t>
            </a:r>
            <a:r>
              <a:rPr lang="de-AT" sz="2800" b="0" dirty="0" err="1"/>
              <a:t>suscipit</a:t>
            </a:r>
            <a:r>
              <a:rPr lang="de-AT" sz="2800" b="0" dirty="0"/>
              <a:t> </a:t>
            </a:r>
            <a:r>
              <a:rPr lang="de-AT" sz="2800" b="0" dirty="0" err="1"/>
              <a:t>lobortis</a:t>
            </a:r>
            <a:r>
              <a:rPr lang="de-AT" sz="2800" b="0" dirty="0"/>
              <a:t> </a:t>
            </a:r>
            <a:r>
              <a:rPr lang="de-AT" sz="2800" b="0" dirty="0" err="1"/>
              <a:t>nisl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aliquip</a:t>
            </a:r>
            <a:r>
              <a:rPr lang="de-AT" sz="2800" b="0" dirty="0"/>
              <a:t> ex </a:t>
            </a:r>
            <a:r>
              <a:rPr lang="de-AT" sz="2800" b="0" dirty="0" err="1"/>
              <a:t>ea</a:t>
            </a:r>
            <a:r>
              <a:rPr lang="de-AT" sz="2800" b="0" dirty="0"/>
              <a:t> commodo </a:t>
            </a:r>
            <a:r>
              <a:rPr lang="de-AT" sz="2800" b="0" dirty="0" err="1"/>
              <a:t>consequat</a:t>
            </a:r>
            <a:r>
              <a:rPr lang="de-AT" sz="2800" b="0" dirty="0"/>
              <a:t>. Duis </a:t>
            </a:r>
            <a:r>
              <a:rPr lang="de-AT" sz="2800" b="0" dirty="0" err="1"/>
              <a:t>autem</a:t>
            </a:r>
            <a:r>
              <a:rPr lang="de-AT" sz="2800" b="0" dirty="0"/>
              <a:t>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eum</a:t>
            </a:r>
            <a:r>
              <a:rPr lang="de-AT" sz="2800" b="0" dirty="0"/>
              <a:t> </a:t>
            </a:r>
            <a:r>
              <a:rPr lang="de-AT" sz="2800" b="0" dirty="0" err="1"/>
              <a:t>iriure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in </a:t>
            </a:r>
            <a:r>
              <a:rPr lang="de-AT" sz="2800" b="0" dirty="0" err="1"/>
              <a:t>hendrerit</a:t>
            </a:r>
            <a:r>
              <a:rPr lang="de-AT" sz="2800" b="0" dirty="0"/>
              <a:t> in </a:t>
            </a:r>
            <a:r>
              <a:rPr lang="de-AT" sz="2800" b="0" dirty="0" err="1"/>
              <a:t>vulputate</a:t>
            </a:r>
            <a:r>
              <a:rPr lang="de-AT" sz="2800" b="0" dirty="0"/>
              <a:t> </a:t>
            </a:r>
            <a:r>
              <a:rPr lang="de-AT" sz="2800" b="0" dirty="0" err="1"/>
              <a:t>velit</a:t>
            </a:r>
            <a:r>
              <a:rPr lang="de-AT" sz="2800" b="0" dirty="0"/>
              <a:t> esse </a:t>
            </a:r>
            <a:r>
              <a:rPr lang="de-AT" sz="2800" b="0" dirty="0" err="1"/>
              <a:t>molestie</a:t>
            </a:r>
            <a:r>
              <a:rPr lang="de-AT" sz="2800" b="0" dirty="0"/>
              <a:t> </a:t>
            </a:r>
            <a:r>
              <a:rPr lang="de-AT" sz="2800" b="0" dirty="0" err="1"/>
              <a:t>consequat</a:t>
            </a:r>
            <a:r>
              <a:rPr lang="de-AT" sz="2800" b="0" dirty="0"/>
              <a:t>,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illum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eu</a:t>
            </a:r>
            <a:r>
              <a:rPr lang="de-AT" sz="2800" b="0" dirty="0"/>
              <a:t> </a:t>
            </a:r>
            <a:r>
              <a:rPr lang="de-AT" sz="2800" b="0" dirty="0" err="1"/>
              <a:t>feugiat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facilisis</a:t>
            </a:r>
            <a:r>
              <a:rPr lang="de-AT" sz="2800" b="0" dirty="0"/>
              <a:t>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eros</a:t>
            </a:r>
            <a:r>
              <a:rPr lang="de-AT" sz="2800" b="0" dirty="0"/>
              <a:t> et </a:t>
            </a:r>
            <a:r>
              <a:rPr lang="de-AT" sz="2800" b="0" dirty="0" err="1"/>
              <a:t>accumsan</a:t>
            </a:r>
            <a:r>
              <a:rPr lang="de-AT" sz="2800" b="0" dirty="0"/>
              <a:t> et </a:t>
            </a:r>
            <a:r>
              <a:rPr lang="de-AT" sz="2800" b="0" dirty="0" err="1"/>
              <a:t>iusto</a:t>
            </a:r>
            <a:r>
              <a:rPr lang="de-AT" sz="2800" b="0" dirty="0"/>
              <a:t> </a:t>
            </a:r>
            <a:r>
              <a:rPr lang="de-AT" sz="2800" b="0" dirty="0" err="1"/>
              <a:t>odio</a:t>
            </a:r>
            <a:r>
              <a:rPr lang="de-AT" sz="2800" b="0" dirty="0"/>
              <a:t> </a:t>
            </a:r>
            <a:r>
              <a:rPr lang="de-AT" sz="2800" b="0" dirty="0" err="1"/>
              <a:t>dignissim</a:t>
            </a:r>
            <a:r>
              <a:rPr lang="de-AT" sz="2800" b="0" dirty="0"/>
              <a:t> </a:t>
            </a:r>
            <a:r>
              <a:rPr lang="de-AT" sz="2800" b="0" dirty="0" err="1"/>
              <a:t>qui</a:t>
            </a:r>
            <a:r>
              <a:rPr lang="de-AT" sz="2800" b="0" dirty="0"/>
              <a:t> </a:t>
            </a:r>
            <a:r>
              <a:rPr lang="de-AT" sz="2800" b="0" dirty="0" err="1"/>
              <a:t>blandit</a:t>
            </a:r>
            <a:r>
              <a:rPr lang="de-AT" sz="2800" b="0" dirty="0"/>
              <a:t> </a:t>
            </a:r>
            <a:r>
              <a:rPr lang="de-AT" sz="2800" b="0" dirty="0" err="1"/>
              <a:t>praesent</a:t>
            </a:r>
            <a:r>
              <a:rPr lang="de-AT" sz="2800" b="0" dirty="0"/>
              <a:t> </a:t>
            </a:r>
            <a:r>
              <a:rPr lang="de-AT" sz="2800" b="0" dirty="0" err="1"/>
              <a:t>luptatum</a:t>
            </a:r>
            <a:r>
              <a:rPr lang="de-AT" sz="2800" b="0" dirty="0"/>
              <a:t> </a:t>
            </a:r>
            <a:r>
              <a:rPr lang="de-AT" sz="2800" b="0" dirty="0" err="1"/>
              <a:t>zzril</a:t>
            </a:r>
            <a:r>
              <a:rPr lang="de-AT" sz="2800" b="0" dirty="0"/>
              <a:t> </a:t>
            </a:r>
            <a:r>
              <a:rPr lang="de-AT" sz="2800" b="0" dirty="0" err="1"/>
              <a:t>delenit</a:t>
            </a:r>
            <a:r>
              <a:rPr lang="de-AT" sz="2800" b="0" dirty="0"/>
              <a:t> </a:t>
            </a:r>
            <a:r>
              <a:rPr lang="de-AT" sz="2800" b="0" dirty="0" err="1"/>
              <a:t>augue</a:t>
            </a:r>
            <a:r>
              <a:rPr lang="de-AT" sz="2800" b="0" dirty="0"/>
              <a:t> </a:t>
            </a:r>
            <a:r>
              <a:rPr lang="de-AT" sz="2800" b="0" dirty="0" err="1"/>
              <a:t>duis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te</a:t>
            </a:r>
            <a:r>
              <a:rPr lang="de-AT" sz="2800" b="0" dirty="0"/>
              <a:t> </a:t>
            </a:r>
            <a:r>
              <a:rPr lang="de-AT" sz="2800" b="0" dirty="0" err="1"/>
              <a:t>feugait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</a:t>
            </a:r>
            <a:r>
              <a:rPr lang="de-AT" sz="2800" b="0" dirty="0"/>
              <a:t>.   </a:t>
            </a:r>
          </a:p>
          <a:p>
            <a:endParaRPr lang="de-AT" sz="2800" b="0" dirty="0"/>
          </a:p>
          <a:p>
            <a:r>
              <a:rPr lang="de-AT" sz="2800" dirty="0"/>
              <a:t>Duis </a:t>
            </a:r>
            <a:r>
              <a:rPr lang="de-AT" sz="2800" dirty="0" err="1"/>
              <a:t>autem</a:t>
            </a:r>
            <a:r>
              <a:rPr lang="de-AT" sz="2800" dirty="0"/>
              <a:t> </a:t>
            </a:r>
            <a:r>
              <a:rPr lang="de-AT" sz="2800" dirty="0" err="1"/>
              <a:t>vel</a:t>
            </a:r>
            <a:r>
              <a:rPr lang="de-AT" sz="2800" dirty="0"/>
              <a:t> </a:t>
            </a:r>
            <a:r>
              <a:rPr lang="de-AT" sz="2800" dirty="0" err="1"/>
              <a:t>eum</a:t>
            </a:r>
            <a:r>
              <a:rPr lang="de-AT" sz="2800" dirty="0"/>
              <a:t> </a:t>
            </a:r>
            <a:r>
              <a:rPr lang="de-AT" sz="2800" dirty="0" err="1"/>
              <a:t>iriure</a:t>
            </a:r>
            <a:r>
              <a:rPr lang="de-AT" sz="2800" dirty="0"/>
              <a:t> </a:t>
            </a:r>
          </a:p>
          <a:p>
            <a:endParaRPr lang="de-AT" sz="2800" b="0" dirty="0"/>
          </a:p>
          <a:p>
            <a:r>
              <a:rPr lang="de-AT" sz="2800" b="0" dirty="0" err="1"/>
              <a:t>dolor</a:t>
            </a:r>
            <a:r>
              <a:rPr lang="de-AT" sz="2800" b="0" dirty="0"/>
              <a:t> in </a:t>
            </a:r>
            <a:r>
              <a:rPr lang="de-AT" sz="2800" b="0" dirty="0" err="1"/>
              <a:t>hendrerit</a:t>
            </a:r>
            <a:r>
              <a:rPr lang="de-AT" sz="2800" b="0" dirty="0"/>
              <a:t> in </a:t>
            </a:r>
            <a:r>
              <a:rPr lang="de-AT" sz="2800" b="0" dirty="0" err="1"/>
              <a:t>vulputate</a:t>
            </a:r>
            <a:r>
              <a:rPr lang="de-AT" sz="2800" b="0" dirty="0"/>
              <a:t> </a:t>
            </a:r>
            <a:r>
              <a:rPr lang="de-AT" sz="2800" b="0" dirty="0" err="1"/>
              <a:t>velit</a:t>
            </a:r>
            <a:r>
              <a:rPr lang="de-AT" sz="2800" b="0" dirty="0"/>
              <a:t> esse </a:t>
            </a:r>
            <a:r>
              <a:rPr lang="de-AT" sz="2800" b="0" dirty="0" err="1"/>
              <a:t>molestie</a:t>
            </a:r>
            <a:r>
              <a:rPr lang="de-AT" sz="2800" b="0" dirty="0"/>
              <a:t> </a:t>
            </a:r>
            <a:r>
              <a:rPr lang="de-AT" sz="2800" b="0" dirty="0" err="1"/>
              <a:t>consequat</a:t>
            </a:r>
            <a:r>
              <a:rPr lang="de-AT" sz="2800" b="0" dirty="0"/>
              <a:t>, </a:t>
            </a:r>
            <a:r>
              <a:rPr lang="de-AT" sz="2800" b="0" dirty="0" err="1"/>
              <a:t>vel</a:t>
            </a:r>
            <a:r>
              <a:rPr lang="de-AT" sz="2800" b="0" dirty="0"/>
              <a:t> </a:t>
            </a:r>
            <a:r>
              <a:rPr lang="de-AT" sz="2800" b="0" dirty="0" err="1"/>
              <a:t>illum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eu</a:t>
            </a:r>
            <a:r>
              <a:rPr lang="de-AT" sz="2800" b="0" dirty="0"/>
              <a:t> </a:t>
            </a:r>
            <a:r>
              <a:rPr lang="de-AT" sz="2800" b="0" dirty="0" err="1"/>
              <a:t>feugiat</a:t>
            </a:r>
            <a:r>
              <a:rPr lang="de-AT" sz="2800" b="0" dirty="0"/>
              <a:t> </a:t>
            </a:r>
            <a:r>
              <a:rPr lang="de-AT" sz="2800" b="0" dirty="0" err="1"/>
              <a:t>nulla</a:t>
            </a:r>
            <a:r>
              <a:rPr lang="de-AT" sz="2800" b="0" dirty="0"/>
              <a:t> </a:t>
            </a:r>
            <a:r>
              <a:rPr lang="de-AT" sz="2800" b="0" dirty="0" err="1"/>
              <a:t>facilisis</a:t>
            </a:r>
            <a:r>
              <a:rPr lang="de-AT" sz="2800" b="0" dirty="0"/>
              <a:t>.  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ut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et </a:t>
            </a:r>
            <a:r>
              <a:rPr lang="de-AT" sz="2800" b="0" dirty="0" err="1"/>
              <a:t>dolore</a:t>
            </a:r>
            <a:r>
              <a:rPr lang="de-AT" sz="2800" b="0" dirty="0"/>
              <a:t> magna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voluptua</a:t>
            </a:r>
            <a:r>
              <a:rPr lang="de-AT" sz="2800" b="0" dirty="0"/>
              <a:t>. At </a:t>
            </a:r>
            <a:r>
              <a:rPr lang="de-AT" sz="2800" b="0" dirty="0" err="1"/>
              <a:t>vero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et </a:t>
            </a:r>
            <a:r>
              <a:rPr lang="de-AT" sz="2800" b="0" dirty="0" err="1"/>
              <a:t>accusam</a:t>
            </a:r>
            <a:r>
              <a:rPr lang="de-AT" sz="2800" b="0" dirty="0"/>
              <a:t> et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et </a:t>
            </a:r>
            <a:r>
              <a:rPr lang="de-AT" sz="2800" b="0" dirty="0" err="1"/>
              <a:t>ea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kasd</a:t>
            </a:r>
            <a:r>
              <a:rPr lang="de-AT" sz="2800" b="0" dirty="0"/>
              <a:t>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r>
              <a:rPr lang="de-AT" sz="2800" b="0" dirty="0"/>
              <a:t> sanctus </a:t>
            </a:r>
            <a:r>
              <a:rPr lang="de-AT" sz="2800" b="0" dirty="0" err="1"/>
              <a:t>est</a:t>
            </a:r>
            <a:r>
              <a:rPr lang="de-AT" sz="2800" b="0" dirty="0"/>
              <a:t>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. </a:t>
            </a:r>
            <a:r>
              <a:rPr lang="de-AT" sz="2800" b="0" dirty="0" err="1"/>
              <a:t>Lorem</a:t>
            </a:r>
            <a:r>
              <a:rPr lang="de-AT" sz="2800" b="0" dirty="0"/>
              <a:t> </a:t>
            </a:r>
            <a:r>
              <a:rPr lang="de-AT" sz="2800" b="0" dirty="0" err="1"/>
              <a:t>ipsum</a:t>
            </a:r>
            <a:r>
              <a:rPr lang="de-AT" sz="2800" b="0" dirty="0"/>
              <a:t> </a:t>
            </a:r>
            <a:r>
              <a:rPr lang="de-AT" sz="2800" b="0" dirty="0" err="1"/>
              <a:t>dolor</a:t>
            </a:r>
            <a:r>
              <a:rPr lang="de-AT" sz="2800" b="0" dirty="0"/>
              <a:t> </a:t>
            </a:r>
            <a:r>
              <a:rPr lang="de-AT" sz="2800" b="0" dirty="0" err="1"/>
              <a:t>sit</a:t>
            </a:r>
            <a:r>
              <a:rPr lang="de-AT" sz="2800" b="0" dirty="0"/>
              <a:t> </a:t>
            </a:r>
            <a:r>
              <a:rPr lang="de-AT" sz="2800" b="0" dirty="0" err="1"/>
              <a:t>amet</a:t>
            </a:r>
            <a:r>
              <a:rPr lang="de-AT" sz="2800" b="0" dirty="0"/>
              <a:t>, </a:t>
            </a:r>
            <a:r>
              <a:rPr lang="de-AT" sz="2800" b="0" dirty="0" err="1"/>
              <a:t>consetetur</a:t>
            </a:r>
            <a:r>
              <a:rPr lang="de-AT" sz="2800" b="0" dirty="0"/>
              <a:t> </a:t>
            </a:r>
            <a:r>
              <a:rPr lang="de-AT" sz="2800" b="0" dirty="0" err="1"/>
              <a:t>sadipscing</a:t>
            </a:r>
            <a:r>
              <a:rPr lang="de-AT" sz="2800" b="0" dirty="0"/>
              <a:t> </a:t>
            </a:r>
            <a:r>
              <a:rPr lang="de-AT" sz="2800" b="0" dirty="0" err="1"/>
              <a:t>elitr</a:t>
            </a:r>
            <a:r>
              <a:rPr lang="de-AT" sz="2800" b="0" dirty="0"/>
              <a:t>, At </a:t>
            </a:r>
            <a:r>
              <a:rPr lang="de-AT" sz="2800" b="0" dirty="0" err="1"/>
              <a:t>accusam</a:t>
            </a:r>
            <a:r>
              <a:rPr lang="de-AT" sz="2800" b="0" dirty="0"/>
              <a:t> </a:t>
            </a:r>
            <a:r>
              <a:rPr lang="de-AT" sz="2800" b="0" dirty="0" err="1"/>
              <a:t>aliquyam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diam</a:t>
            </a:r>
            <a:r>
              <a:rPr lang="de-AT" sz="2800" b="0" dirty="0"/>
              <a:t> </a:t>
            </a:r>
            <a:r>
              <a:rPr lang="de-AT" sz="2800" b="0" dirty="0" err="1"/>
              <a:t>dolore</a:t>
            </a:r>
            <a:r>
              <a:rPr lang="de-AT" sz="2800" b="0" dirty="0"/>
              <a:t> </a:t>
            </a:r>
            <a:r>
              <a:rPr lang="de-AT" sz="2800" b="0" dirty="0" err="1"/>
              <a:t>dolores</a:t>
            </a:r>
            <a:r>
              <a:rPr lang="de-AT" sz="2800" b="0" dirty="0"/>
              <a:t> </a:t>
            </a:r>
            <a:r>
              <a:rPr lang="de-AT" sz="2800" b="0" dirty="0" err="1"/>
              <a:t>duo</a:t>
            </a:r>
            <a:r>
              <a:rPr lang="de-AT" sz="2800" b="0" dirty="0"/>
              <a:t> </a:t>
            </a:r>
            <a:r>
              <a:rPr lang="de-AT" sz="2800" b="0" dirty="0" err="1"/>
              <a:t>eirmod</a:t>
            </a:r>
            <a:r>
              <a:rPr lang="de-AT" sz="2800" b="0" dirty="0"/>
              <a:t> </a:t>
            </a:r>
            <a:r>
              <a:rPr lang="de-AT" sz="2800" b="0" dirty="0" err="1"/>
              <a:t>eos</a:t>
            </a:r>
            <a:r>
              <a:rPr lang="de-AT" sz="2800" b="0" dirty="0"/>
              <a:t> </a:t>
            </a:r>
            <a:r>
              <a:rPr lang="de-AT" sz="2800" b="0" dirty="0" err="1"/>
              <a:t>erat</a:t>
            </a:r>
            <a:r>
              <a:rPr lang="de-AT" sz="2800" b="0" dirty="0"/>
              <a:t>, et </a:t>
            </a:r>
            <a:r>
              <a:rPr lang="de-AT" sz="2800" b="0" dirty="0" err="1"/>
              <a:t>nonumy</a:t>
            </a:r>
            <a:r>
              <a:rPr lang="de-AT" sz="2800" b="0" dirty="0"/>
              <a:t>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tempor</a:t>
            </a:r>
            <a:r>
              <a:rPr lang="de-AT" sz="2800" b="0" dirty="0"/>
              <a:t> et </a:t>
            </a:r>
            <a:r>
              <a:rPr lang="de-AT" sz="2800" b="0" dirty="0" err="1"/>
              <a:t>et</a:t>
            </a:r>
            <a:r>
              <a:rPr lang="de-AT" sz="2800" b="0" dirty="0"/>
              <a:t> </a:t>
            </a:r>
            <a:r>
              <a:rPr lang="de-AT" sz="2800" b="0" dirty="0" err="1"/>
              <a:t>invidunt</a:t>
            </a:r>
            <a:r>
              <a:rPr lang="de-AT" sz="2800" b="0" dirty="0"/>
              <a:t> </a:t>
            </a:r>
            <a:r>
              <a:rPr lang="de-AT" sz="2800" b="0" dirty="0" err="1"/>
              <a:t>justo</a:t>
            </a:r>
            <a:r>
              <a:rPr lang="de-AT" sz="2800" b="0" dirty="0"/>
              <a:t> </a:t>
            </a:r>
            <a:r>
              <a:rPr lang="de-AT" sz="2800" b="0" dirty="0" err="1"/>
              <a:t>labore</a:t>
            </a:r>
            <a:r>
              <a:rPr lang="de-AT" sz="2800" b="0" dirty="0"/>
              <a:t> Stet </a:t>
            </a:r>
            <a:r>
              <a:rPr lang="de-AT" sz="2800" b="0" dirty="0" err="1"/>
              <a:t>clita</a:t>
            </a:r>
            <a:r>
              <a:rPr lang="de-AT" sz="2800" b="0" dirty="0"/>
              <a:t> </a:t>
            </a:r>
            <a:r>
              <a:rPr lang="de-AT" sz="2800" b="0" dirty="0" err="1"/>
              <a:t>ea</a:t>
            </a:r>
            <a:r>
              <a:rPr lang="de-AT" sz="2800" b="0" dirty="0"/>
              <a:t> et </a:t>
            </a:r>
            <a:r>
              <a:rPr lang="de-AT" sz="2800" b="0" dirty="0" err="1"/>
              <a:t>gubergren</a:t>
            </a:r>
            <a:r>
              <a:rPr lang="de-AT" sz="2800" b="0" dirty="0"/>
              <a:t>, </a:t>
            </a:r>
            <a:r>
              <a:rPr lang="de-AT" sz="2800" b="0" dirty="0" err="1"/>
              <a:t>kasd</a:t>
            </a:r>
            <a:r>
              <a:rPr lang="de-AT" sz="2800" b="0" dirty="0"/>
              <a:t> magna </a:t>
            </a:r>
            <a:r>
              <a:rPr lang="de-AT" sz="2800" b="0" dirty="0" err="1"/>
              <a:t>no</a:t>
            </a:r>
            <a:r>
              <a:rPr lang="de-AT" sz="2800" b="0" dirty="0"/>
              <a:t> </a:t>
            </a:r>
            <a:r>
              <a:rPr lang="de-AT" sz="2800" b="0" dirty="0" err="1"/>
              <a:t>rebum</a:t>
            </a:r>
            <a:r>
              <a:rPr lang="de-AT" sz="2800" b="0" dirty="0"/>
              <a:t>. sanctus </a:t>
            </a:r>
            <a:r>
              <a:rPr lang="de-AT" sz="2800" b="0" dirty="0" err="1"/>
              <a:t>sea</a:t>
            </a:r>
            <a:r>
              <a:rPr lang="de-AT" sz="2800" b="0" dirty="0"/>
              <a:t> </a:t>
            </a:r>
            <a:r>
              <a:rPr lang="de-AT" sz="2800" b="0" dirty="0" err="1"/>
              <a:t>sed</a:t>
            </a:r>
            <a:r>
              <a:rPr lang="de-AT" sz="2800" b="0" dirty="0"/>
              <a:t> </a:t>
            </a:r>
            <a:r>
              <a:rPr lang="de-AT" sz="2800" b="0" dirty="0" err="1"/>
              <a:t>takimata</a:t>
            </a:r>
            <a:endParaRPr lang="de-AT" sz="2800" b="0" dirty="0"/>
          </a:p>
          <a:p>
            <a:endParaRPr lang="de-AT" sz="2800" b="0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b="2686"/>
          <a:stretch>
            <a:fillRect/>
          </a:stretch>
        </p:blipFill>
        <p:spPr/>
      </p:pic>
      <p:pic>
        <p:nvPicPr>
          <p:cNvPr id="16" name="Bildplatzhalter 1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2347"/>
          <a:stretch>
            <a:fillRect/>
          </a:stretch>
        </p:blipFill>
        <p:spPr/>
      </p:pic>
      <p:pic>
        <p:nvPicPr>
          <p:cNvPr id="17" name="Bildplatzhalter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" b="2674"/>
          <a:stretch>
            <a:fillRect/>
          </a:stretch>
        </p:blipFill>
        <p:spPr/>
      </p:pic>
      <p:pic>
        <p:nvPicPr>
          <p:cNvPr id="18" name="Bildplatzhalter 1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" b="2674"/>
          <a:stretch>
            <a:fillRect/>
          </a:stretch>
        </p:blipFill>
        <p:spPr/>
      </p:pic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  <a:endParaRPr lang="de-AT" b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  <a:endParaRPr lang="de-AT" b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  <a:endParaRPr lang="de-AT" b="0" dirty="0"/>
          </a:p>
        </p:txBody>
      </p:sp>
      <p:pic>
        <p:nvPicPr>
          <p:cNvPr id="19" name="Bildplatzhalter 1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8" b="33918"/>
          <a:stretch>
            <a:fillRect/>
          </a:stretch>
        </p:blipFill>
        <p:spPr>
          <a:xfrm>
            <a:off x="766301" y="33870899"/>
            <a:ext cx="19426699" cy="4686301"/>
          </a:xfrm>
        </p:spPr>
      </p:pic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6" y="170817"/>
            <a:ext cx="12751594" cy="254353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FD3353-8578-4B4E-84F1-A4E927319E74}"/>
              </a:ext>
            </a:extLst>
          </p:cNvPr>
          <p:cNvGrpSpPr/>
          <p:nvPr/>
        </p:nvGrpSpPr>
        <p:grpSpPr>
          <a:xfrm>
            <a:off x="-10" y="-18937"/>
            <a:ext cx="31938696" cy="42778676"/>
            <a:chOff x="-10" y="-18937"/>
            <a:chExt cx="31938696" cy="427786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54D02E-9274-A348-AADA-54B846ECF7FC}"/>
                </a:ext>
              </a:extLst>
            </p:cNvPr>
            <p:cNvSpPr/>
            <p:nvPr/>
          </p:nvSpPr>
          <p:spPr>
            <a:xfrm flipH="1">
              <a:off x="-4" y="39865068"/>
              <a:ext cx="30275216" cy="2894671"/>
            </a:xfrm>
            <a:prstGeom prst="rect">
              <a:avLst/>
            </a:prstGeom>
            <a:solidFill>
              <a:srgbClr val="8D00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NACGLE 2020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Third North American Congress of Greek and Latin Epigraphy Washington, D.C.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January 5-7, 2020</a:t>
              </a:r>
              <a:endParaRPr lang="de-AT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3C0FDE-F228-1540-A027-A5BFCBBC9A3A}"/>
                </a:ext>
              </a:extLst>
            </p:cNvPr>
            <p:cNvGrpSpPr/>
            <p:nvPr/>
          </p:nvGrpSpPr>
          <p:grpSpPr>
            <a:xfrm>
              <a:off x="-10" y="-18937"/>
              <a:ext cx="31938696" cy="5932609"/>
              <a:chOff x="-10" y="-18937"/>
              <a:chExt cx="31938696" cy="593260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5AA7907-2FB4-7742-B8B9-43BB5054F1B9}"/>
                  </a:ext>
                </a:extLst>
              </p:cNvPr>
              <p:cNvSpPr/>
              <p:nvPr/>
            </p:nvSpPr>
            <p:spPr>
              <a:xfrm flipH="1">
                <a:off x="-10" y="120223"/>
                <a:ext cx="30275217" cy="5793449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AD37C5-4C4B-BE4D-9016-061A5D0FEBF5}"/>
                  </a:ext>
                </a:extLst>
              </p:cNvPr>
              <p:cNvSpPr txBox="1"/>
              <p:nvPr/>
            </p:nvSpPr>
            <p:spPr>
              <a:xfrm>
                <a:off x="17456727" y="1620982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550FB2-048C-7648-848C-374CC4E2395C}"/>
                  </a:ext>
                </a:extLst>
              </p:cNvPr>
              <p:cNvSpPr txBox="1"/>
              <p:nvPr/>
            </p:nvSpPr>
            <p:spPr>
              <a:xfrm>
                <a:off x="28135385" y="32355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3861CB-58C1-AD4E-BD86-71B281114109}"/>
                  </a:ext>
                </a:extLst>
              </p:cNvPr>
              <p:cNvSpPr txBox="1"/>
              <p:nvPr/>
            </p:nvSpPr>
            <p:spPr>
              <a:xfrm>
                <a:off x="16248185" y="14067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F2054-2401-2540-9E36-E150B3C1D603}"/>
                  </a:ext>
                </a:extLst>
              </p:cNvPr>
              <p:cNvSpPr/>
              <p:nvPr/>
            </p:nvSpPr>
            <p:spPr>
              <a:xfrm flipH="1">
                <a:off x="24459661" y="253583"/>
                <a:ext cx="5815552" cy="5583890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73D6C4-C6AF-DF43-AD73-9B31B092A07C}"/>
                  </a:ext>
                </a:extLst>
              </p:cNvPr>
              <p:cNvSpPr/>
              <p:nvPr/>
            </p:nvSpPr>
            <p:spPr>
              <a:xfrm flipH="1">
                <a:off x="7799930" y="44023"/>
                <a:ext cx="1377786" cy="2811464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8A3B8B-76CE-EF46-B653-28DE10B2F21A}"/>
                  </a:ext>
                </a:extLst>
              </p:cNvPr>
              <p:cNvSpPr/>
              <p:nvPr/>
            </p:nvSpPr>
            <p:spPr>
              <a:xfrm flipH="1">
                <a:off x="20400068" y="44023"/>
                <a:ext cx="1377787" cy="2786412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CAE63D0-8902-CA4C-9667-9A48C372E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3390" y="-18937"/>
                <a:ext cx="17315529" cy="3779532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C49F70-F7D8-534C-9CB4-6FE7136DDFDA}"/>
                  </a:ext>
                </a:extLst>
              </p:cNvPr>
              <p:cNvSpPr txBox="1"/>
              <p:nvPr/>
            </p:nvSpPr>
            <p:spPr>
              <a:xfrm>
                <a:off x="6886294" y="3540369"/>
                <a:ext cx="16267620" cy="2181524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indent="0" algn="ctr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“Inscriptions and the Epigraphic Habit”</a:t>
                </a:r>
              </a:p>
              <a:p>
                <a:pPr marL="0" marR="0" indent="0" algn="ctr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ctr" defTabSz="208794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Sponsored by The American Society of Greek &amp; Latin Epigraphy</a:t>
                </a:r>
                <a:b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and Georgetown University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736A20-BEB8-D44D-B395-20CB094599B2}"/>
                  </a:ext>
                </a:extLst>
              </p:cNvPr>
              <p:cNvSpPr txBox="1"/>
              <p:nvPr/>
            </p:nvSpPr>
            <p:spPr>
              <a:xfrm>
                <a:off x="31938686" y="5878286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9EB4CC8-2BC8-E945-9868-AA738BE8D1C7}"/>
                  </a:ext>
                </a:extLst>
              </p:cNvPr>
              <p:cNvCxnSpPr/>
              <p:nvPr/>
            </p:nvCxnSpPr>
            <p:spPr>
              <a:xfrm>
                <a:off x="23356262" y="0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D92C2C4-7480-C149-AA93-0C068DD52DA0}"/>
                  </a:ext>
                </a:extLst>
              </p:cNvPr>
              <p:cNvCxnSpPr/>
              <p:nvPr/>
            </p:nvCxnSpPr>
            <p:spPr>
              <a:xfrm>
                <a:off x="6073390" y="44023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D8A774F-20D5-3E43-A483-A97506A7B3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8343" y="2779885"/>
                <a:ext cx="13324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Fußzeilenplatzhalter 4">
            <a:extLst>
              <a:ext uri="{FF2B5EF4-FFF2-40B4-BE49-F238E27FC236}">
                <a16:creationId xmlns:a16="http://schemas.microsoft.com/office/drawing/2014/main" id="{96F9208F-27E0-444B-BC22-C0162309D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54474" y="35271980"/>
            <a:ext cx="6582514" cy="3191544"/>
          </a:xfrm>
        </p:spPr>
        <p:txBody>
          <a:bodyPr/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Professor/Dr. _Name_ </a:t>
            </a:r>
            <a:b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Institution: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>
              <a:lnSpc>
                <a:spcPts val="3400"/>
              </a:lnSpc>
            </a:pPr>
            <a:endParaRPr lang="de-DE" b="0" u="none" dirty="0"/>
          </a:p>
        </p:txBody>
      </p:sp>
    </p:spTree>
    <p:extLst>
      <p:ext uri="{BB962C8B-B14F-4D97-AF65-F5344CB8AC3E}">
        <p14:creationId xmlns:p14="http://schemas.microsoft.com/office/powerpoint/2010/main" val="22456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723900" y="17303752"/>
            <a:ext cx="18124539" cy="21496160"/>
          </a:xfrm>
        </p:spPr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</a:t>
            </a:r>
            <a:r>
              <a:rPr lang="de-AT" dirty="0" err="1"/>
              <a:t>sed</a:t>
            </a:r>
            <a:r>
              <a:rPr lang="de-AT" dirty="0"/>
              <a:t>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At </a:t>
            </a:r>
            <a:r>
              <a:rPr lang="de-AT" sz="2400" b="0" dirty="0" err="1"/>
              <a:t>accusam</a:t>
            </a:r>
            <a:r>
              <a:rPr lang="de-AT" sz="2400" b="0" dirty="0"/>
              <a:t>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et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et </a:t>
            </a:r>
            <a:r>
              <a:rPr lang="de-AT" sz="2400" b="0" dirty="0" err="1"/>
              <a:t>et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ea</a:t>
            </a:r>
            <a:r>
              <a:rPr lang="de-AT" sz="2400" b="0" dirty="0"/>
              <a:t> et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kasd</a:t>
            </a:r>
            <a:r>
              <a:rPr lang="de-AT" sz="2400" b="0" dirty="0"/>
              <a:t> magna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sanctus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sanctus.   </a:t>
            </a:r>
          </a:p>
          <a:p>
            <a:endParaRPr lang="de-AT" sz="2400" b="0" dirty="0"/>
          </a:p>
          <a:p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dirty="0"/>
              <a:t>Duis </a:t>
            </a:r>
            <a:r>
              <a:rPr lang="de-AT" dirty="0" err="1"/>
              <a:t>autem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en-GB" sz="2400" b="0" dirty="0" err="1"/>
              <a:t>Ut</a:t>
            </a:r>
            <a:r>
              <a:rPr lang="en-GB" sz="2400" b="0" dirty="0"/>
              <a:t> </a:t>
            </a:r>
            <a:r>
              <a:rPr lang="en-GB" sz="2400" b="0" dirty="0" err="1"/>
              <a:t>wisi</a:t>
            </a:r>
            <a:r>
              <a:rPr lang="en-GB" sz="2400" b="0" dirty="0"/>
              <a:t> </a:t>
            </a:r>
            <a:r>
              <a:rPr lang="en-GB" sz="2400" b="0" dirty="0" err="1"/>
              <a:t>enim</a:t>
            </a:r>
            <a:r>
              <a:rPr lang="en-GB" sz="2400" b="0" dirty="0"/>
              <a:t> ad minim </a:t>
            </a:r>
            <a:r>
              <a:rPr lang="en-GB" sz="2400" b="0" dirty="0" err="1"/>
              <a:t>veniam</a:t>
            </a:r>
            <a:r>
              <a:rPr lang="en-GB" sz="2400" b="0" dirty="0"/>
              <a:t>, </a:t>
            </a:r>
            <a:r>
              <a:rPr lang="en-GB" sz="2400" b="0" dirty="0" err="1"/>
              <a:t>quis</a:t>
            </a:r>
            <a:r>
              <a:rPr lang="en-GB" sz="2400" b="0" dirty="0"/>
              <a:t> </a:t>
            </a:r>
            <a:r>
              <a:rPr lang="en-GB" sz="2400" b="0" dirty="0" err="1"/>
              <a:t>nostrud</a:t>
            </a:r>
            <a:r>
              <a:rPr lang="en-GB" sz="2400" b="0" dirty="0"/>
              <a:t> </a:t>
            </a:r>
            <a:r>
              <a:rPr lang="en-GB" sz="2400" b="0" dirty="0" err="1"/>
              <a:t>exerci</a:t>
            </a:r>
            <a:r>
              <a:rPr lang="en-GB" sz="2400" b="0" dirty="0"/>
              <a:t> </a:t>
            </a:r>
            <a:r>
              <a:rPr lang="en-GB" sz="2400" b="0" dirty="0" err="1"/>
              <a:t>tation</a:t>
            </a:r>
            <a:r>
              <a:rPr lang="en-GB" sz="2400" b="0" dirty="0"/>
              <a:t> </a:t>
            </a:r>
            <a:r>
              <a:rPr lang="en-GB" sz="2400" b="0" dirty="0" err="1"/>
              <a:t>ullamcorper</a:t>
            </a:r>
            <a:r>
              <a:rPr lang="en-GB" sz="2400" b="0" dirty="0"/>
              <a:t> </a:t>
            </a:r>
            <a:r>
              <a:rPr lang="en-GB" sz="2400" b="0" dirty="0" err="1"/>
              <a:t>suscipit</a:t>
            </a:r>
            <a:r>
              <a:rPr lang="en-GB" sz="2400" b="0" dirty="0"/>
              <a:t> </a:t>
            </a:r>
            <a:r>
              <a:rPr lang="en-GB" sz="2400" b="0" dirty="0" err="1"/>
              <a:t>lobortis</a:t>
            </a:r>
            <a:r>
              <a:rPr lang="en-GB" sz="2400" b="0" dirty="0"/>
              <a:t> </a:t>
            </a:r>
            <a:r>
              <a:rPr lang="en-GB" sz="2400" b="0" dirty="0" err="1"/>
              <a:t>nisl</a:t>
            </a:r>
            <a:r>
              <a:rPr lang="en-GB" sz="2400" b="0" dirty="0"/>
              <a:t> </a:t>
            </a:r>
            <a:r>
              <a:rPr lang="en-GB" sz="2400" b="0" dirty="0" err="1"/>
              <a:t>ut</a:t>
            </a:r>
            <a:r>
              <a:rPr lang="en-GB" sz="2400" b="0" dirty="0"/>
              <a:t> </a:t>
            </a:r>
            <a:r>
              <a:rPr lang="en-GB" sz="2400" b="0" dirty="0" err="1"/>
              <a:t>aliquip</a:t>
            </a:r>
            <a:r>
              <a:rPr lang="en-GB" sz="2400" b="0" dirty="0"/>
              <a:t> ex </a:t>
            </a:r>
            <a:r>
              <a:rPr lang="en-GB" sz="2400" b="0" dirty="0" err="1"/>
              <a:t>ea</a:t>
            </a:r>
            <a:r>
              <a:rPr lang="en-GB" sz="2400" b="0" dirty="0"/>
              <a:t> </a:t>
            </a:r>
            <a:r>
              <a:rPr lang="en-GB" sz="2400" b="0" dirty="0" err="1"/>
              <a:t>commodo</a:t>
            </a:r>
            <a:r>
              <a:rPr lang="en-GB" sz="2400" b="0" dirty="0"/>
              <a:t> </a:t>
            </a:r>
            <a:r>
              <a:rPr lang="en-GB" sz="2400" b="0" dirty="0" err="1"/>
              <a:t>consequat</a:t>
            </a:r>
            <a:r>
              <a:rPr lang="en-GB" sz="2400" b="0" dirty="0"/>
              <a:t>. </a:t>
            </a:r>
            <a:r>
              <a:rPr lang="en-GB" sz="2400" b="0" dirty="0" err="1"/>
              <a:t>Duis</a:t>
            </a:r>
            <a:r>
              <a:rPr lang="en-GB" sz="2400" b="0" dirty="0"/>
              <a:t> </a:t>
            </a:r>
            <a:r>
              <a:rPr lang="en-GB" sz="2400" b="0" dirty="0" err="1"/>
              <a:t>autem</a:t>
            </a:r>
            <a:r>
              <a:rPr lang="en-GB" sz="2400" b="0" dirty="0"/>
              <a:t> </a:t>
            </a:r>
            <a:r>
              <a:rPr lang="en-GB" sz="2400" b="0" dirty="0" err="1"/>
              <a:t>vel</a:t>
            </a:r>
            <a:r>
              <a:rPr lang="en-GB" sz="2400" b="0" dirty="0"/>
              <a:t> </a:t>
            </a:r>
            <a:r>
              <a:rPr lang="en-GB" sz="2400" b="0" dirty="0" err="1"/>
              <a:t>eum</a:t>
            </a:r>
            <a:r>
              <a:rPr lang="en-GB" sz="2400" b="0" dirty="0"/>
              <a:t> </a:t>
            </a:r>
            <a:r>
              <a:rPr lang="en-GB" sz="2400" b="0" dirty="0" err="1"/>
              <a:t>iriure</a:t>
            </a:r>
            <a:r>
              <a:rPr lang="en-GB" sz="2400" b="0" dirty="0"/>
              <a:t> </a:t>
            </a:r>
            <a:r>
              <a:rPr lang="en-GB" sz="2400" b="0" dirty="0" err="1"/>
              <a:t>dolor</a:t>
            </a:r>
            <a:r>
              <a:rPr lang="en-GB" sz="2400" b="0" dirty="0"/>
              <a:t> in </a:t>
            </a:r>
            <a:r>
              <a:rPr lang="en-GB" sz="2400" b="0" dirty="0" err="1"/>
              <a:t>hendrerit</a:t>
            </a:r>
            <a:r>
              <a:rPr lang="en-GB" sz="2400" b="0" dirty="0"/>
              <a:t> . in </a:t>
            </a:r>
            <a:r>
              <a:rPr lang="en-GB" sz="2400" b="0" dirty="0" err="1"/>
              <a:t>vulputate</a:t>
            </a:r>
            <a:r>
              <a:rPr lang="en-GB" sz="2400" b="0" dirty="0"/>
              <a:t> </a:t>
            </a:r>
            <a:r>
              <a:rPr lang="en-GB" sz="2400" b="0" dirty="0" err="1"/>
              <a:t>velit</a:t>
            </a:r>
            <a:r>
              <a:rPr lang="en-GB" sz="2400" b="0" dirty="0"/>
              <a:t> </a:t>
            </a:r>
            <a:r>
              <a:rPr lang="en-GB" sz="2400" b="0" dirty="0" err="1"/>
              <a:t>esse</a:t>
            </a:r>
            <a:r>
              <a:rPr lang="en-GB" sz="2400" b="0" dirty="0"/>
              <a:t> </a:t>
            </a:r>
            <a:r>
              <a:rPr lang="en-GB" sz="2400" b="0" dirty="0" err="1"/>
              <a:t>molestie</a:t>
            </a:r>
            <a:r>
              <a:rPr lang="en-GB" sz="2400" b="0" dirty="0"/>
              <a:t> </a:t>
            </a:r>
            <a:r>
              <a:rPr lang="en-GB" sz="2400" b="0" dirty="0" err="1"/>
              <a:t>consequat</a:t>
            </a:r>
            <a:r>
              <a:rPr lang="en-GB" sz="2400" b="0" dirty="0"/>
              <a:t>, </a:t>
            </a:r>
            <a:r>
              <a:rPr lang="en-GB" sz="2400" b="0" dirty="0" err="1"/>
              <a:t>vel</a:t>
            </a:r>
            <a:r>
              <a:rPr lang="en-GB" sz="2400" b="0" dirty="0"/>
              <a:t> </a:t>
            </a:r>
            <a:r>
              <a:rPr lang="en-GB" sz="2400" b="0" dirty="0" err="1"/>
              <a:t>illum</a:t>
            </a:r>
            <a:r>
              <a:rPr lang="en-GB" sz="2400" b="0" dirty="0"/>
              <a:t> </a:t>
            </a:r>
            <a:r>
              <a:rPr lang="en-GB" sz="2400" b="0" dirty="0" err="1"/>
              <a:t>dolore</a:t>
            </a:r>
            <a:r>
              <a:rPr lang="en-GB" sz="2400" b="0" dirty="0"/>
              <a:t> </a:t>
            </a:r>
            <a:r>
              <a:rPr lang="en-GB" sz="2400" b="0" dirty="0" err="1"/>
              <a:t>eu</a:t>
            </a:r>
            <a:r>
              <a:rPr lang="en-GB" sz="2400" b="0" dirty="0"/>
              <a:t> </a:t>
            </a:r>
            <a:r>
              <a:rPr lang="en-GB" sz="2400" b="0" dirty="0" err="1"/>
              <a:t>feugiat</a:t>
            </a:r>
            <a:r>
              <a:rPr lang="en-GB" sz="2400" b="0" dirty="0"/>
              <a:t> </a:t>
            </a:r>
            <a:r>
              <a:rPr lang="en-GB" sz="2400" b="0" dirty="0" err="1"/>
              <a:t>nulla</a:t>
            </a:r>
            <a:r>
              <a:rPr lang="en-GB" sz="2400" b="0" dirty="0"/>
              <a:t> </a:t>
            </a:r>
            <a:r>
              <a:rPr lang="en-GB" sz="2400" b="0" dirty="0" err="1"/>
              <a:t>facilisis</a:t>
            </a:r>
            <a:r>
              <a:rPr lang="en-GB" sz="2400" b="0" dirty="0"/>
              <a:t> at </a:t>
            </a:r>
            <a:r>
              <a:rPr lang="en-GB" sz="2400" b="0" dirty="0" err="1"/>
              <a:t>vero</a:t>
            </a:r>
            <a:r>
              <a:rPr lang="en-GB" sz="2400" b="0" dirty="0"/>
              <a:t> </a:t>
            </a:r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endParaRPr lang="de-AT" sz="4800" b="0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2154"/>
          <a:stretch>
            <a:fillRect/>
          </a:stretch>
        </p:blipFill>
        <p:spPr/>
      </p:pic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b="2176"/>
          <a:stretch>
            <a:fillRect/>
          </a:stretch>
        </p:blipFill>
        <p:spPr/>
      </p:pic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b="23069"/>
          <a:stretch>
            <a:fillRect/>
          </a:stretch>
        </p:blipFill>
        <p:spPr/>
      </p:pic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tbl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9" y="9929813"/>
            <a:ext cx="8456082" cy="6342062"/>
          </a:xfr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990800" y="17272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2087941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30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6" y="170817"/>
            <a:ext cx="12751594" cy="25435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B47CE-BBD4-5F48-B1CB-CD359471D074}"/>
              </a:ext>
            </a:extLst>
          </p:cNvPr>
          <p:cNvGrpSpPr/>
          <p:nvPr/>
        </p:nvGrpSpPr>
        <p:grpSpPr>
          <a:xfrm>
            <a:off x="0" y="-15101"/>
            <a:ext cx="31938696" cy="42778676"/>
            <a:chOff x="-10" y="-18937"/>
            <a:chExt cx="31938696" cy="427786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773C48-AFEF-5A4B-AB2B-E0B764F67075}"/>
                </a:ext>
              </a:extLst>
            </p:cNvPr>
            <p:cNvSpPr/>
            <p:nvPr/>
          </p:nvSpPr>
          <p:spPr>
            <a:xfrm flipH="1">
              <a:off x="-4" y="39865068"/>
              <a:ext cx="30275216" cy="2894671"/>
            </a:xfrm>
            <a:prstGeom prst="rect">
              <a:avLst/>
            </a:prstGeom>
            <a:solidFill>
              <a:srgbClr val="8D00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NACGLE 2020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Third North American Congress of Greek and Latin Epigraphy Washington, D.C.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January 5-7, 2020</a:t>
              </a:r>
              <a:endParaRPr lang="de-AT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B59074-472B-1F4A-8C39-B98841911512}"/>
                </a:ext>
              </a:extLst>
            </p:cNvPr>
            <p:cNvGrpSpPr/>
            <p:nvPr/>
          </p:nvGrpSpPr>
          <p:grpSpPr>
            <a:xfrm>
              <a:off x="-10" y="-18937"/>
              <a:ext cx="31938696" cy="5932609"/>
              <a:chOff x="-10" y="-18937"/>
              <a:chExt cx="31938696" cy="593260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AE2DBF-0A01-B84D-96DD-1CE1D1A3F484}"/>
                  </a:ext>
                </a:extLst>
              </p:cNvPr>
              <p:cNvSpPr/>
              <p:nvPr/>
            </p:nvSpPr>
            <p:spPr>
              <a:xfrm flipH="1">
                <a:off x="-10" y="120223"/>
                <a:ext cx="30275217" cy="5793449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B0C7A-0ADB-F04C-A6A1-DB205C5FCAC0}"/>
                  </a:ext>
                </a:extLst>
              </p:cNvPr>
              <p:cNvSpPr txBox="1"/>
              <p:nvPr/>
            </p:nvSpPr>
            <p:spPr>
              <a:xfrm>
                <a:off x="17456727" y="1620982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1EE43B-976C-CE41-BD4C-455EC0D79FE3}"/>
                  </a:ext>
                </a:extLst>
              </p:cNvPr>
              <p:cNvSpPr txBox="1"/>
              <p:nvPr/>
            </p:nvSpPr>
            <p:spPr>
              <a:xfrm>
                <a:off x="28135385" y="32355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2E5800-CE24-3F43-B2B1-4BF31A642D96}"/>
                  </a:ext>
                </a:extLst>
              </p:cNvPr>
              <p:cNvSpPr txBox="1"/>
              <p:nvPr/>
            </p:nvSpPr>
            <p:spPr>
              <a:xfrm>
                <a:off x="16248185" y="14067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3FA575-8F09-4C46-8601-90CD27CF93F7}"/>
                  </a:ext>
                </a:extLst>
              </p:cNvPr>
              <p:cNvSpPr/>
              <p:nvPr/>
            </p:nvSpPr>
            <p:spPr>
              <a:xfrm flipH="1">
                <a:off x="24459661" y="253583"/>
                <a:ext cx="5815552" cy="5583890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7AF1190-C378-1143-B38D-2078011F7098}"/>
                  </a:ext>
                </a:extLst>
              </p:cNvPr>
              <p:cNvSpPr/>
              <p:nvPr/>
            </p:nvSpPr>
            <p:spPr>
              <a:xfrm flipH="1">
                <a:off x="7799930" y="44023"/>
                <a:ext cx="1377786" cy="2811464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2922035-777D-004A-A82A-5330551E15A4}"/>
                  </a:ext>
                </a:extLst>
              </p:cNvPr>
              <p:cNvSpPr/>
              <p:nvPr/>
            </p:nvSpPr>
            <p:spPr>
              <a:xfrm flipH="1">
                <a:off x="20400068" y="44023"/>
                <a:ext cx="1377787" cy="2786412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58F0216-10F7-6E43-A6F9-1D3F8C1AC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3390" y="-18937"/>
                <a:ext cx="17315529" cy="3779532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0B2ADC-9A2A-B245-971A-994FB7F62E23}"/>
                  </a:ext>
                </a:extLst>
              </p:cNvPr>
              <p:cNvSpPr txBox="1"/>
              <p:nvPr/>
            </p:nvSpPr>
            <p:spPr>
              <a:xfrm>
                <a:off x="6886294" y="3578469"/>
                <a:ext cx="16267620" cy="146706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ts val="3400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“Inscriptions and the Epigraphic Habit”</a:t>
                </a:r>
              </a:p>
              <a:p>
                <a:pPr algn="ctr">
                  <a:lnSpc>
                    <a:spcPts val="3400"/>
                  </a:lnSpc>
                </a:pPr>
                <a:endPara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Sponsored by The American Society of Greek &amp; Latin Epigraphy</a:t>
                </a:r>
                <a:b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Georgetown University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575F01-9C21-224D-815B-B09B1A075426}"/>
                  </a:ext>
                </a:extLst>
              </p:cNvPr>
              <p:cNvSpPr txBox="1"/>
              <p:nvPr/>
            </p:nvSpPr>
            <p:spPr>
              <a:xfrm>
                <a:off x="31938686" y="5878286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CAA81A0-2DC6-AE47-87F6-64550A64973D}"/>
                  </a:ext>
                </a:extLst>
              </p:cNvPr>
              <p:cNvCxnSpPr/>
              <p:nvPr/>
            </p:nvCxnSpPr>
            <p:spPr>
              <a:xfrm>
                <a:off x="23356262" y="0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6D687FE-3D69-2745-B2D2-F11D657CC774}"/>
                  </a:ext>
                </a:extLst>
              </p:cNvPr>
              <p:cNvCxnSpPr/>
              <p:nvPr/>
            </p:nvCxnSpPr>
            <p:spPr>
              <a:xfrm>
                <a:off x="6073390" y="44023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FBB49C-7A13-7D49-AC72-529AFB0646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8343" y="2779885"/>
                <a:ext cx="13324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41BDCB04-AE9D-7842-8E17-BBC268DE5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168404" y="35230355"/>
            <a:ext cx="6582514" cy="3191544"/>
          </a:xfrm>
        </p:spPr>
        <p:txBody>
          <a:bodyPr/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Professor/Dr. _Name_ </a:t>
            </a:r>
            <a:b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Institution: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>
              <a:lnSpc>
                <a:spcPts val="3400"/>
              </a:lnSpc>
            </a:pPr>
            <a:endParaRPr lang="de-DE" b="0" u="none" dirty="0"/>
          </a:p>
        </p:txBody>
      </p:sp>
    </p:spTree>
    <p:extLst>
      <p:ext uri="{BB962C8B-B14F-4D97-AF65-F5344CB8AC3E}">
        <p14:creationId xmlns:p14="http://schemas.microsoft.com/office/powerpoint/2010/main" val="42100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</a:t>
            </a:r>
            <a:r>
              <a:rPr lang="de-AT" dirty="0" err="1"/>
              <a:t>sed</a:t>
            </a:r>
            <a:r>
              <a:rPr lang="de-AT" dirty="0"/>
              <a:t>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  <a:r>
              <a:rPr lang="de-AT" dirty="0" err="1"/>
              <a:t>eirmod</a:t>
            </a:r>
            <a:r>
              <a:rPr lang="de-AT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At </a:t>
            </a:r>
            <a:r>
              <a:rPr lang="de-AT" sz="2400" b="0" dirty="0" err="1"/>
              <a:t>accusam</a:t>
            </a:r>
            <a:r>
              <a:rPr lang="de-AT" sz="2400" b="0" dirty="0"/>
              <a:t>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et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et </a:t>
            </a:r>
            <a:r>
              <a:rPr lang="de-AT" sz="2400" b="0" dirty="0" err="1"/>
              <a:t>et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ea</a:t>
            </a:r>
            <a:r>
              <a:rPr lang="de-AT" sz="2400" b="0" dirty="0"/>
              <a:t> et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kasd</a:t>
            </a:r>
            <a:r>
              <a:rPr lang="de-AT" sz="2400" b="0" dirty="0"/>
              <a:t> magna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sanctus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sanctus.   </a:t>
            </a:r>
          </a:p>
          <a:p>
            <a:endParaRPr lang="de-AT" sz="2400" b="0" dirty="0"/>
          </a:p>
          <a:p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</a:p>
          <a:p>
            <a:endParaRPr lang="de-AT" sz="2400" b="0" dirty="0"/>
          </a:p>
          <a:p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dirty="0"/>
              <a:t>Nam </a:t>
            </a:r>
            <a:r>
              <a:rPr lang="de-AT" dirty="0" err="1"/>
              <a:t>liber</a:t>
            </a:r>
            <a:r>
              <a:rPr lang="de-AT" dirty="0"/>
              <a:t> </a:t>
            </a:r>
            <a:r>
              <a:rPr lang="de-AT" dirty="0" err="1"/>
              <a:t>tempor</a:t>
            </a:r>
            <a:r>
              <a:rPr lang="de-AT" dirty="0"/>
              <a:t> cum </a:t>
            </a:r>
            <a:r>
              <a:rPr lang="de-AT" dirty="0" err="1"/>
              <a:t>soluta</a:t>
            </a:r>
            <a:r>
              <a:rPr lang="de-AT" dirty="0"/>
              <a:t> </a:t>
            </a:r>
            <a:r>
              <a:rPr lang="de-AT" dirty="0" err="1"/>
              <a:t>nobis</a:t>
            </a:r>
            <a:r>
              <a:rPr lang="de-AT" dirty="0"/>
              <a:t>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option</a:t>
            </a:r>
            <a:r>
              <a:rPr lang="de-AT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At </a:t>
            </a:r>
            <a:r>
              <a:rPr lang="de-AT" sz="2400" b="0" dirty="0" err="1"/>
              <a:t>accusam</a:t>
            </a:r>
            <a:r>
              <a:rPr lang="de-AT" sz="2400" b="0" dirty="0"/>
              <a:t>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et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et </a:t>
            </a:r>
            <a:r>
              <a:rPr lang="de-AT" sz="2400" b="0" dirty="0" err="1"/>
              <a:t>et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ea</a:t>
            </a:r>
            <a:r>
              <a:rPr lang="de-AT" sz="2400" b="0" dirty="0"/>
              <a:t> et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kasd</a:t>
            </a:r>
            <a:r>
              <a:rPr lang="de-AT" sz="2400" b="0" dirty="0"/>
              <a:t> magna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sanctus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sanctus.   </a:t>
            </a:r>
          </a:p>
          <a:p>
            <a:endParaRPr lang="de-AT" sz="2400" b="0" dirty="0"/>
          </a:p>
          <a:p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dirty="0" err="1"/>
              <a:t>Clabore</a:t>
            </a:r>
            <a:r>
              <a:rPr lang="de-AT" dirty="0"/>
              <a:t> et </a:t>
            </a:r>
            <a:r>
              <a:rPr lang="de-AT" dirty="0" err="1"/>
              <a:t>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</a:t>
            </a:r>
            <a:r>
              <a:rPr lang="de-AT" dirty="0" err="1"/>
              <a:t>sed</a:t>
            </a:r>
            <a:r>
              <a:rPr lang="de-AT" dirty="0"/>
              <a:t>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  <a:r>
              <a:rPr lang="de-AT" dirty="0" err="1"/>
              <a:t>eirmod</a:t>
            </a:r>
            <a:r>
              <a:rPr lang="de-AT" dirty="0"/>
              <a:t> </a:t>
            </a:r>
            <a:r>
              <a:rPr lang="de-AT" dirty="0" err="1"/>
              <a:t>tempor</a:t>
            </a:r>
            <a:r>
              <a:rPr lang="de-AT" dirty="0"/>
              <a:t> </a:t>
            </a:r>
            <a:r>
              <a:rPr lang="de-AT" dirty="0" err="1"/>
              <a:t>invidunt</a:t>
            </a:r>
            <a:r>
              <a:rPr lang="de-AT" dirty="0"/>
              <a:t> </a:t>
            </a:r>
            <a:r>
              <a:rPr lang="de-AT" dirty="0" err="1"/>
              <a:t>ut</a:t>
            </a:r>
            <a:endParaRPr lang="de-AT" dirty="0"/>
          </a:p>
          <a:p>
            <a:endParaRPr lang="de-AT" sz="2400" b="0" dirty="0"/>
          </a:p>
          <a:p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. </a:t>
            </a:r>
            <a:r>
              <a:rPr lang="en-GB" sz="2400" b="0" dirty="0"/>
              <a:t>At </a:t>
            </a:r>
            <a:r>
              <a:rPr lang="en-GB" sz="2400" b="0" dirty="0" err="1"/>
              <a:t>vero</a:t>
            </a:r>
            <a:r>
              <a:rPr lang="en-GB" sz="2400" b="0" dirty="0"/>
              <a:t> </a:t>
            </a:r>
            <a:r>
              <a:rPr lang="en-GB" sz="2400" b="0" dirty="0" err="1"/>
              <a:t>eos</a:t>
            </a:r>
            <a:r>
              <a:rPr lang="en-GB" sz="2400" b="0" dirty="0"/>
              <a:t> et </a:t>
            </a:r>
            <a:r>
              <a:rPr lang="en-GB" sz="2400" b="0" dirty="0" err="1"/>
              <a:t>accusam</a:t>
            </a:r>
            <a:r>
              <a:rPr lang="en-GB" sz="2400" b="0" dirty="0"/>
              <a:t> et </a:t>
            </a:r>
            <a:r>
              <a:rPr lang="en-GB" sz="2400" b="0" dirty="0" err="1"/>
              <a:t>justo</a:t>
            </a:r>
            <a:r>
              <a:rPr lang="en-GB" sz="2400" b="0" dirty="0"/>
              <a:t> duo </a:t>
            </a:r>
            <a:r>
              <a:rPr lang="en-GB" sz="2400" b="0" dirty="0" err="1"/>
              <a:t>dolores</a:t>
            </a:r>
            <a:r>
              <a:rPr lang="en-GB" sz="2400" b="0" dirty="0"/>
              <a:t> et </a:t>
            </a:r>
            <a:r>
              <a:rPr lang="en-GB" sz="2400" b="0" dirty="0" err="1"/>
              <a:t>ea</a:t>
            </a:r>
            <a:r>
              <a:rPr lang="en-GB" sz="2400" b="0" dirty="0"/>
              <a:t> </a:t>
            </a:r>
            <a:r>
              <a:rPr lang="en-GB" sz="2400" b="0" dirty="0" err="1"/>
              <a:t>rebum</a:t>
            </a:r>
            <a:r>
              <a:rPr lang="en-GB" sz="2400" b="0" dirty="0"/>
              <a:t>. Stet </a:t>
            </a:r>
            <a:r>
              <a:rPr lang="en-GB" sz="2400" b="0" dirty="0" err="1"/>
              <a:t>clita</a:t>
            </a:r>
            <a:r>
              <a:rPr lang="en-GB" sz="2400" b="0" dirty="0"/>
              <a:t> </a:t>
            </a:r>
            <a:r>
              <a:rPr lang="en-GB" sz="2400" b="0" dirty="0" err="1"/>
              <a:t>kasd</a:t>
            </a:r>
            <a:r>
              <a:rPr lang="en-GB" sz="2400" b="0" dirty="0"/>
              <a:t> </a:t>
            </a:r>
            <a:r>
              <a:rPr lang="en-GB" sz="2400" b="0" dirty="0" err="1"/>
              <a:t>gubergren</a:t>
            </a:r>
            <a:r>
              <a:rPr lang="en-GB" sz="2400" b="0" dirty="0"/>
              <a:t>, no sea </a:t>
            </a:r>
            <a:r>
              <a:rPr lang="en-GB" sz="2400" b="0" dirty="0" err="1"/>
              <a:t>takimata</a:t>
            </a:r>
            <a:r>
              <a:rPr lang="en-GB" sz="2400" b="0" dirty="0"/>
              <a:t> </a:t>
            </a:r>
            <a:r>
              <a:rPr lang="en-GB" sz="2400" b="0" dirty="0" err="1"/>
              <a:t>sanctus</a:t>
            </a:r>
            <a:r>
              <a:rPr lang="en-GB" sz="2400" b="0" dirty="0"/>
              <a:t> </a:t>
            </a:r>
            <a:r>
              <a:rPr lang="en-GB" sz="2400" b="0" dirty="0" err="1"/>
              <a:t>est</a:t>
            </a:r>
            <a:r>
              <a:rPr lang="en-GB" sz="2400" b="0" dirty="0"/>
              <a:t> Lorem ipsum </a:t>
            </a:r>
            <a:r>
              <a:rPr lang="en-GB" sz="2400" b="0" dirty="0" err="1"/>
              <a:t>dolor</a:t>
            </a:r>
            <a:r>
              <a:rPr lang="en-GB" sz="2400" b="0" dirty="0"/>
              <a:t> sit </a:t>
            </a:r>
            <a:r>
              <a:rPr lang="en-GB" sz="2400" b="0" dirty="0" err="1"/>
              <a:t>amet</a:t>
            </a:r>
            <a:r>
              <a:rPr lang="en-GB" sz="2400" b="0" dirty="0"/>
              <a:t>. </a:t>
            </a:r>
            <a:r>
              <a:rPr lang="de-AT" sz="2400" b="0" dirty="0"/>
              <a:t> </a:t>
            </a:r>
          </a:p>
          <a:p>
            <a:endParaRPr lang="de-AT" sz="2400" b="0" dirty="0"/>
          </a:p>
          <a:p>
            <a:endParaRPr lang="de-AT" sz="2400" b="0" dirty="0"/>
          </a:p>
          <a:p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</a:t>
            </a:r>
            <a:endParaRPr lang="de-AT" sz="4400" dirty="0">
              <a:solidFill>
                <a:srgbClr val="FF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" y="170817"/>
            <a:ext cx="12751594" cy="2543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E460D0-0047-9441-B60A-39AF784E33F1}"/>
              </a:ext>
            </a:extLst>
          </p:cNvPr>
          <p:cNvSpPr txBox="1"/>
          <p:nvPr/>
        </p:nvSpPr>
        <p:spPr>
          <a:xfrm>
            <a:off x="28276061" y="2250831"/>
            <a:ext cx="2672861" cy="46352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2087941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30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560286-C81E-1649-A200-1C1009A742FC}"/>
              </a:ext>
            </a:extLst>
          </p:cNvPr>
          <p:cNvGrpSpPr/>
          <p:nvPr/>
        </p:nvGrpSpPr>
        <p:grpSpPr>
          <a:xfrm>
            <a:off x="0" y="0"/>
            <a:ext cx="31938696" cy="42778676"/>
            <a:chOff x="-10" y="-18937"/>
            <a:chExt cx="31938696" cy="427786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0542C3-CB87-A545-936E-5E5EC07AE7FE}"/>
                </a:ext>
              </a:extLst>
            </p:cNvPr>
            <p:cNvSpPr/>
            <p:nvPr/>
          </p:nvSpPr>
          <p:spPr>
            <a:xfrm flipH="1">
              <a:off x="-4" y="39865068"/>
              <a:ext cx="30275216" cy="2894671"/>
            </a:xfrm>
            <a:prstGeom prst="rect">
              <a:avLst/>
            </a:prstGeom>
            <a:solidFill>
              <a:srgbClr val="8D00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NACGLE 2020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Third North American Congress of Greek and Latin Epigraphy Washington, D.C.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January 5-7, 2020</a:t>
              </a:r>
              <a:endParaRPr lang="de-AT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C19BD2-7D92-6E41-A447-8939C0697B9D}"/>
                </a:ext>
              </a:extLst>
            </p:cNvPr>
            <p:cNvGrpSpPr/>
            <p:nvPr/>
          </p:nvGrpSpPr>
          <p:grpSpPr>
            <a:xfrm>
              <a:off x="-10" y="-18937"/>
              <a:ext cx="31938696" cy="5932609"/>
              <a:chOff x="-10" y="-18937"/>
              <a:chExt cx="31938696" cy="593260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CC693F-F548-A141-9A20-7E213F66C36A}"/>
                  </a:ext>
                </a:extLst>
              </p:cNvPr>
              <p:cNvSpPr/>
              <p:nvPr/>
            </p:nvSpPr>
            <p:spPr>
              <a:xfrm flipH="1">
                <a:off x="-10" y="120223"/>
                <a:ext cx="30275217" cy="5793449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BF648-AB75-0042-A010-4E773953EE29}"/>
                  </a:ext>
                </a:extLst>
              </p:cNvPr>
              <p:cNvSpPr txBox="1"/>
              <p:nvPr/>
            </p:nvSpPr>
            <p:spPr>
              <a:xfrm>
                <a:off x="17456727" y="1620982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FDFF9B-C6F4-9147-BE51-EC5C4D94F209}"/>
                  </a:ext>
                </a:extLst>
              </p:cNvPr>
              <p:cNvSpPr txBox="1"/>
              <p:nvPr/>
            </p:nvSpPr>
            <p:spPr>
              <a:xfrm>
                <a:off x="28135385" y="32355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EF9B0-1A04-DD42-A76E-DA19C6ED1257}"/>
                  </a:ext>
                </a:extLst>
              </p:cNvPr>
              <p:cNvSpPr txBox="1"/>
              <p:nvPr/>
            </p:nvSpPr>
            <p:spPr>
              <a:xfrm>
                <a:off x="16248185" y="14067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18F3EBA-76AE-6143-BB79-37DA8E524899}"/>
                  </a:ext>
                </a:extLst>
              </p:cNvPr>
              <p:cNvSpPr/>
              <p:nvPr/>
            </p:nvSpPr>
            <p:spPr>
              <a:xfrm flipH="1">
                <a:off x="24459661" y="253583"/>
                <a:ext cx="5815552" cy="5583890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5FE953D-F004-764F-B7D9-3CF3846FBEF0}"/>
                  </a:ext>
                </a:extLst>
              </p:cNvPr>
              <p:cNvSpPr/>
              <p:nvPr/>
            </p:nvSpPr>
            <p:spPr>
              <a:xfrm flipH="1">
                <a:off x="7799930" y="44023"/>
                <a:ext cx="1377786" cy="2811464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90486C-15BB-9E44-A0BF-EE0883FFA142}"/>
                  </a:ext>
                </a:extLst>
              </p:cNvPr>
              <p:cNvSpPr/>
              <p:nvPr/>
            </p:nvSpPr>
            <p:spPr>
              <a:xfrm flipH="1">
                <a:off x="20400068" y="44023"/>
                <a:ext cx="1377787" cy="2786412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A8AD6DB-45A7-A540-9FF9-249CEE977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73390" y="-18937"/>
                <a:ext cx="17315529" cy="3779532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5181DF-5AE2-ED4F-B463-3E70D9161CBF}"/>
                  </a:ext>
                </a:extLst>
              </p:cNvPr>
              <p:cNvSpPr txBox="1"/>
              <p:nvPr/>
            </p:nvSpPr>
            <p:spPr>
              <a:xfrm>
                <a:off x="6886294" y="3578469"/>
                <a:ext cx="16267620" cy="146706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ts val="3400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“Inscriptions and the Epigraphic Habit”</a:t>
                </a:r>
              </a:p>
              <a:p>
                <a:pPr algn="ctr">
                  <a:lnSpc>
                    <a:spcPts val="3400"/>
                  </a:lnSpc>
                </a:pPr>
                <a:endPara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Sponsored by The American Society of Greek &amp; Latin Epigraphy</a:t>
                </a:r>
                <a:b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Georgetown University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847EA2-9CDD-2B4C-A02B-613B8D254AD7}"/>
                  </a:ext>
                </a:extLst>
              </p:cNvPr>
              <p:cNvSpPr txBox="1"/>
              <p:nvPr/>
            </p:nvSpPr>
            <p:spPr>
              <a:xfrm>
                <a:off x="31938686" y="5878286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891776D-0DA4-9D46-A037-1DEB2BB6B510}"/>
                  </a:ext>
                </a:extLst>
              </p:cNvPr>
              <p:cNvCxnSpPr/>
              <p:nvPr/>
            </p:nvCxnSpPr>
            <p:spPr>
              <a:xfrm>
                <a:off x="23356262" y="0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FDE270D-4380-3D43-8F16-BFE39339E2FC}"/>
                  </a:ext>
                </a:extLst>
              </p:cNvPr>
              <p:cNvCxnSpPr/>
              <p:nvPr/>
            </p:nvCxnSpPr>
            <p:spPr>
              <a:xfrm>
                <a:off x="6073390" y="44023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07A67E1-D65D-B64F-9CC7-1727926911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8343" y="2779885"/>
                <a:ext cx="13324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F8C3B42A-FABC-174D-B879-3F6FA5B856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589197" y="36376650"/>
            <a:ext cx="6582514" cy="3191544"/>
          </a:xfrm>
        </p:spPr>
        <p:txBody>
          <a:bodyPr/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Professor/Dr. _Name_ </a:t>
            </a:r>
            <a:b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Institution: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>
              <a:lnSpc>
                <a:spcPts val="3400"/>
              </a:lnSpc>
            </a:pPr>
            <a:endParaRPr lang="de-DE" b="0" u="none" dirty="0"/>
          </a:p>
        </p:txBody>
      </p:sp>
    </p:spTree>
    <p:extLst>
      <p:ext uri="{BB962C8B-B14F-4D97-AF65-F5344CB8AC3E}">
        <p14:creationId xmlns:p14="http://schemas.microsoft.com/office/powerpoint/2010/main" val="243146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723900" y="16272389"/>
            <a:ext cx="18124539" cy="22792498"/>
          </a:xfrm>
        </p:spPr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</a:t>
            </a:r>
            <a:r>
              <a:rPr lang="de-AT" dirty="0" err="1"/>
              <a:t>sed</a:t>
            </a:r>
            <a:r>
              <a:rPr lang="de-AT" dirty="0"/>
              <a:t>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At </a:t>
            </a:r>
            <a:r>
              <a:rPr lang="de-AT" sz="2400" b="0" dirty="0" err="1"/>
              <a:t>accusam</a:t>
            </a:r>
            <a:r>
              <a:rPr lang="de-AT" sz="2400" b="0" dirty="0"/>
              <a:t>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et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et </a:t>
            </a:r>
            <a:r>
              <a:rPr lang="de-AT" sz="2400" b="0" dirty="0" err="1"/>
              <a:t>et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ea</a:t>
            </a:r>
            <a:r>
              <a:rPr lang="de-AT" sz="2400" b="0" dirty="0"/>
              <a:t> et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kasd</a:t>
            </a:r>
            <a:r>
              <a:rPr lang="de-AT" sz="2400" b="0" dirty="0"/>
              <a:t> magna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sanctus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</a:p>
          <a:p>
            <a:endParaRPr lang="de-AT" sz="2400" b="0" dirty="0"/>
          </a:p>
          <a:p>
            <a:r>
              <a:rPr lang="de-AT" sz="2400" b="0" dirty="0" err="1"/>
              <a:t>voluptua</a:t>
            </a:r>
            <a:r>
              <a:rPr lang="de-AT" sz="2400" b="0" dirty="0"/>
              <a:t>.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sanctus.   </a:t>
            </a:r>
          </a:p>
          <a:p>
            <a:endParaRPr lang="de-AT" sz="2400" b="0" dirty="0"/>
          </a:p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</a:p>
          <a:p>
            <a:endParaRPr lang="de-AT" sz="2400" b="0" dirty="0"/>
          </a:p>
          <a:p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consetetur</a:t>
            </a:r>
            <a:r>
              <a:rPr lang="de-AT" sz="2400" b="0" dirty="0"/>
              <a:t> </a:t>
            </a:r>
            <a:r>
              <a:rPr lang="de-AT" sz="2400" b="0" dirty="0" err="1"/>
              <a:t>sadipscing</a:t>
            </a:r>
            <a:r>
              <a:rPr lang="de-AT" sz="2400" b="0" dirty="0"/>
              <a:t> </a:t>
            </a:r>
            <a:r>
              <a:rPr lang="de-AT" sz="2400" b="0" dirty="0" err="1"/>
              <a:t>elitr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nonumy</a:t>
            </a:r>
            <a:r>
              <a:rPr lang="de-AT" sz="2400" b="0" dirty="0"/>
              <a:t> </a:t>
            </a:r>
            <a:r>
              <a:rPr lang="de-AT" sz="2400" b="0" dirty="0" err="1"/>
              <a:t>eirmod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</a:t>
            </a:r>
            <a:r>
              <a:rPr lang="de-AT" sz="2400" b="0" dirty="0" err="1"/>
              <a:t>invidunt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labore</a:t>
            </a:r>
            <a:r>
              <a:rPr lang="de-AT" sz="2400" b="0" dirty="0"/>
              <a:t> et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aliquyam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voluptua</a:t>
            </a:r>
            <a:r>
              <a:rPr lang="de-AT" sz="2400" b="0" dirty="0"/>
              <a:t>.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eos</a:t>
            </a:r>
            <a:r>
              <a:rPr lang="de-AT" sz="2400" b="0" dirty="0"/>
              <a:t> et </a:t>
            </a:r>
            <a:r>
              <a:rPr lang="de-AT" sz="2400" b="0" dirty="0" err="1"/>
              <a:t>accusam</a:t>
            </a:r>
            <a:r>
              <a:rPr lang="de-AT" sz="2400" b="0" dirty="0"/>
              <a:t> et </a:t>
            </a:r>
            <a:r>
              <a:rPr lang="de-AT" sz="2400" b="0" dirty="0" err="1"/>
              <a:t>justo</a:t>
            </a:r>
            <a:r>
              <a:rPr lang="de-AT" sz="2400" b="0" dirty="0"/>
              <a:t> </a:t>
            </a:r>
            <a:r>
              <a:rPr lang="de-AT" sz="2400" b="0" dirty="0" err="1"/>
              <a:t>duo</a:t>
            </a:r>
            <a:r>
              <a:rPr lang="de-AT" sz="2400" b="0" dirty="0"/>
              <a:t> </a:t>
            </a:r>
            <a:r>
              <a:rPr lang="de-AT" sz="2400" b="0" dirty="0" err="1"/>
              <a:t>dolores</a:t>
            </a:r>
            <a:r>
              <a:rPr lang="de-AT" sz="2400" b="0" dirty="0"/>
              <a:t> et </a:t>
            </a:r>
            <a:r>
              <a:rPr lang="de-AT" sz="2400" b="0" dirty="0" err="1"/>
              <a:t>ea</a:t>
            </a:r>
            <a:r>
              <a:rPr lang="de-AT" sz="2400" b="0" dirty="0"/>
              <a:t> </a:t>
            </a:r>
            <a:r>
              <a:rPr lang="de-AT" sz="2400" b="0" dirty="0" err="1"/>
              <a:t>rebum</a:t>
            </a:r>
            <a:r>
              <a:rPr lang="de-AT" sz="2400" b="0" dirty="0"/>
              <a:t>. Stet </a:t>
            </a:r>
            <a:r>
              <a:rPr lang="de-AT" sz="2400" b="0" dirty="0" err="1"/>
              <a:t>clita</a:t>
            </a:r>
            <a:r>
              <a:rPr lang="de-AT" sz="2400" b="0" dirty="0"/>
              <a:t> </a:t>
            </a:r>
            <a:r>
              <a:rPr lang="de-AT" sz="2400" b="0" dirty="0" err="1"/>
              <a:t>kasd</a:t>
            </a:r>
            <a:r>
              <a:rPr lang="de-AT" sz="2400" b="0" dirty="0"/>
              <a:t> </a:t>
            </a:r>
            <a:r>
              <a:rPr lang="de-AT" sz="2400" b="0" dirty="0" err="1"/>
              <a:t>gubergren</a:t>
            </a:r>
            <a:r>
              <a:rPr lang="de-AT" sz="2400" b="0" dirty="0"/>
              <a:t>, </a:t>
            </a:r>
            <a:r>
              <a:rPr lang="de-AT" sz="2400" b="0" dirty="0" err="1"/>
              <a:t>no</a:t>
            </a:r>
            <a:r>
              <a:rPr lang="de-AT" sz="2400" b="0" dirty="0"/>
              <a:t> </a:t>
            </a:r>
            <a:r>
              <a:rPr lang="de-AT" sz="2400" b="0" dirty="0" err="1"/>
              <a:t>sea</a:t>
            </a:r>
            <a:r>
              <a:rPr lang="de-AT" sz="2400" b="0" dirty="0"/>
              <a:t> </a:t>
            </a:r>
            <a:r>
              <a:rPr lang="de-AT" sz="2400" b="0" dirty="0" err="1"/>
              <a:t>takimata</a:t>
            </a:r>
            <a:r>
              <a:rPr lang="de-AT" sz="2400" b="0" dirty="0"/>
              <a:t> sanctus </a:t>
            </a:r>
            <a:r>
              <a:rPr lang="de-AT" sz="2400" b="0" dirty="0" err="1"/>
              <a:t>est</a:t>
            </a:r>
            <a:r>
              <a:rPr lang="de-AT" sz="2400" b="0" dirty="0"/>
              <a:t>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endParaRPr lang="de-AT" sz="2400" b="0" dirty="0"/>
          </a:p>
          <a:p>
            <a:endParaRPr lang="de-AT" sz="2400" b="0" dirty="0"/>
          </a:p>
          <a:p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r>
              <a:rPr lang="de-AT" sz="2400" b="0" dirty="0"/>
              <a:t> </a:t>
            </a:r>
            <a:r>
              <a:rPr lang="de-AT" sz="2400" b="0" dirty="0" err="1"/>
              <a:t>nostrud</a:t>
            </a:r>
            <a:r>
              <a:rPr lang="de-AT" sz="2400" b="0" dirty="0"/>
              <a:t> </a:t>
            </a:r>
            <a:r>
              <a:rPr lang="de-AT" sz="2400" b="0" dirty="0" err="1"/>
              <a:t>exerci</a:t>
            </a:r>
            <a:r>
              <a:rPr lang="de-AT" sz="2400" b="0" dirty="0"/>
              <a:t> </a:t>
            </a:r>
            <a:r>
              <a:rPr lang="de-AT" sz="2400" b="0" dirty="0" err="1"/>
              <a:t>tation</a:t>
            </a:r>
            <a:r>
              <a:rPr lang="de-AT" sz="2400" b="0" dirty="0"/>
              <a:t> </a:t>
            </a:r>
            <a:r>
              <a:rPr lang="de-AT" sz="2400" b="0" dirty="0" err="1"/>
              <a:t>ullamcorper</a:t>
            </a:r>
            <a:r>
              <a:rPr lang="de-AT" sz="2400" b="0" dirty="0"/>
              <a:t> </a:t>
            </a:r>
            <a:r>
              <a:rPr lang="de-AT" sz="2400" b="0" dirty="0" err="1"/>
              <a:t>suscipit</a:t>
            </a:r>
            <a:r>
              <a:rPr lang="de-AT" sz="2400" b="0" dirty="0"/>
              <a:t> </a:t>
            </a:r>
            <a:r>
              <a:rPr lang="de-AT" sz="2400" b="0" dirty="0" err="1"/>
              <a:t>lobortis</a:t>
            </a:r>
            <a:r>
              <a:rPr lang="de-AT" sz="2400" b="0" dirty="0"/>
              <a:t> </a:t>
            </a:r>
            <a:r>
              <a:rPr lang="de-AT" sz="2400" b="0" dirty="0" err="1"/>
              <a:t>nisl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aliquip</a:t>
            </a:r>
            <a:r>
              <a:rPr lang="de-AT" sz="2400" b="0" dirty="0"/>
              <a:t> ex </a:t>
            </a:r>
            <a:r>
              <a:rPr lang="de-AT" sz="2400" b="0" dirty="0" err="1"/>
              <a:t>ea</a:t>
            </a:r>
            <a:r>
              <a:rPr lang="de-AT" sz="2400" b="0" dirty="0"/>
              <a:t> commodo </a:t>
            </a:r>
            <a:r>
              <a:rPr lang="de-AT" sz="2400" b="0" dirty="0" err="1"/>
              <a:t>consequat</a:t>
            </a:r>
            <a:r>
              <a:rPr lang="de-AT" sz="2400" b="0" dirty="0"/>
              <a:t>. Duis </a:t>
            </a:r>
            <a:r>
              <a:rPr lang="de-AT" sz="2400" b="0" dirty="0" err="1"/>
              <a:t>autem</a:t>
            </a:r>
            <a:r>
              <a:rPr lang="de-AT" sz="2400" b="0" dirty="0"/>
              <a:t>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eum</a:t>
            </a:r>
            <a:r>
              <a:rPr lang="de-AT" sz="2400" b="0" dirty="0"/>
              <a:t> </a:t>
            </a:r>
            <a:r>
              <a:rPr lang="de-AT" sz="2400" b="0" dirty="0" err="1"/>
              <a:t>iriure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in </a:t>
            </a:r>
            <a:r>
              <a:rPr lang="de-AT" sz="2400" b="0" dirty="0" err="1"/>
              <a:t>hendrerit</a:t>
            </a:r>
            <a:r>
              <a:rPr lang="de-AT" sz="2400" b="0" dirty="0"/>
              <a:t> in </a:t>
            </a:r>
            <a:r>
              <a:rPr lang="de-AT" sz="2400" b="0" dirty="0" err="1"/>
              <a:t>vulputate</a:t>
            </a:r>
            <a:r>
              <a:rPr lang="de-AT" sz="2400" b="0" dirty="0"/>
              <a:t> </a:t>
            </a:r>
            <a:r>
              <a:rPr lang="de-AT" sz="2400" b="0" dirty="0" err="1"/>
              <a:t>velit</a:t>
            </a:r>
            <a:r>
              <a:rPr lang="de-AT" sz="2400" b="0" dirty="0"/>
              <a:t> esse </a:t>
            </a:r>
            <a:r>
              <a:rPr lang="de-AT" sz="2400" b="0" dirty="0" err="1"/>
              <a:t>molestie</a:t>
            </a:r>
            <a:r>
              <a:rPr lang="de-AT" sz="2400" b="0" dirty="0"/>
              <a:t> </a:t>
            </a:r>
            <a:r>
              <a:rPr lang="de-AT" sz="2400" b="0" dirty="0" err="1"/>
              <a:t>consequat</a:t>
            </a:r>
            <a:r>
              <a:rPr lang="de-AT" sz="2400" b="0" dirty="0"/>
              <a:t>, </a:t>
            </a:r>
            <a:r>
              <a:rPr lang="de-AT" sz="2400" b="0" dirty="0" err="1"/>
              <a:t>vel</a:t>
            </a:r>
            <a:r>
              <a:rPr lang="de-AT" sz="2400" b="0" dirty="0"/>
              <a:t> </a:t>
            </a:r>
            <a:r>
              <a:rPr lang="de-AT" sz="2400" b="0" dirty="0" err="1"/>
              <a:t>illum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eu</a:t>
            </a:r>
            <a:r>
              <a:rPr lang="de-AT" sz="2400" b="0" dirty="0"/>
              <a:t> </a:t>
            </a:r>
            <a:r>
              <a:rPr lang="de-AT" sz="2400" b="0" dirty="0" err="1"/>
              <a:t>feugiat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facilisis</a:t>
            </a:r>
            <a:r>
              <a:rPr lang="de-AT" sz="2400" b="0" dirty="0"/>
              <a:t> at </a:t>
            </a:r>
            <a:r>
              <a:rPr lang="de-AT" sz="2400" b="0" dirty="0" err="1"/>
              <a:t>vero</a:t>
            </a:r>
            <a:r>
              <a:rPr lang="de-AT" sz="2400" b="0" dirty="0"/>
              <a:t> </a:t>
            </a:r>
            <a:r>
              <a:rPr lang="de-AT" sz="2400" b="0" dirty="0" err="1"/>
              <a:t>eros</a:t>
            </a:r>
            <a:r>
              <a:rPr lang="de-AT" sz="2400" b="0" dirty="0"/>
              <a:t> et </a:t>
            </a:r>
            <a:r>
              <a:rPr lang="de-AT" sz="2400" b="0" dirty="0" err="1"/>
              <a:t>accumsan</a:t>
            </a:r>
            <a:r>
              <a:rPr lang="de-AT" sz="2400" b="0" dirty="0"/>
              <a:t> et </a:t>
            </a:r>
            <a:r>
              <a:rPr lang="de-AT" sz="2400" b="0" dirty="0" err="1"/>
              <a:t>iusto</a:t>
            </a:r>
            <a:r>
              <a:rPr lang="de-AT" sz="2400" b="0" dirty="0"/>
              <a:t> </a:t>
            </a:r>
            <a:r>
              <a:rPr lang="de-AT" sz="2400" b="0" dirty="0" err="1"/>
              <a:t>odio</a:t>
            </a:r>
            <a:r>
              <a:rPr lang="de-AT" sz="2400" b="0" dirty="0"/>
              <a:t> </a:t>
            </a:r>
            <a:r>
              <a:rPr lang="de-AT" sz="2400" b="0" dirty="0" err="1"/>
              <a:t>dignissim</a:t>
            </a:r>
            <a:r>
              <a:rPr lang="de-AT" sz="2400" b="0" dirty="0"/>
              <a:t> </a:t>
            </a:r>
            <a:r>
              <a:rPr lang="de-AT" sz="2400" b="0" dirty="0" err="1"/>
              <a:t>qui</a:t>
            </a:r>
            <a:r>
              <a:rPr lang="de-AT" sz="2400" b="0" dirty="0"/>
              <a:t> </a:t>
            </a:r>
            <a:r>
              <a:rPr lang="de-AT" sz="2400" b="0" dirty="0" err="1"/>
              <a:t>blandit</a:t>
            </a:r>
            <a:r>
              <a:rPr lang="de-AT" sz="2400" b="0" dirty="0"/>
              <a:t> </a:t>
            </a:r>
            <a:r>
              <a:rPr lang="de-AT" sz="2400" b="0" dirty="0" err="1"/>
              <a:t>praesent</a:t>
            </a:r>
            <a:r>
              <a:rPr lang="de-AT" sz="2400" b="0" dirty="0"/>
              <a:t> </a:t>
            </a:r>
            <a:r>
              <a:rPr lang="de-AT" sz="2400" b="0" dirty="0" err="1"/>
              <a:t>luptatum</a:t>
            </a:r>
            <a:r>
              <a:rPr lang="de-AT" sz="2400" b="0" dirty="0"/>
              <a:t> </a:t>
            </a:r>
            <a:r>
              <a:rPr lang="de-AT" sz="2400" b="0" dirty="0" err="1"/>
              <a:t>zzril</a:t>
            </a:r>
            <a:r>
              <a:rPr lang="de-AT" sz="2400" b="0" dirty="0"/>
              <a:t> </a:t>
            </a:r>
            <a:r>
              <a:rPr lang="de-AT" sz="2400" b="0" dirty="0" err="1"/>
              <a:t>delenit</a:t>
            </a:r>
            <a:r>
              <a:rPr lang="de-AT" sz="2400" b="0" dirty="0"/>
              <a:t> </a:t>
            </a:r>
            <a:r>
              <a:rPr lang="de-AT" sz="2400" b="0" dirty="0" err="1"/>
              <a:t>augue</a:t>
            </a:r>
            <a:r>
              <a:rPr lang="de-AT" sz="2400" b="0" dirty="0"/>
              <a:t> </a:t>
            </a:r>
            <a:r>
              <a:rPr lang="de-AT" sz="2400" b="0" dirty="0" err="1"/>
              <a:t>duis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</a:t>
            </a:r>
            <a:r>
              <a:rPr lang="de-AT" sz="2400" b="0" dirty="0" err="1"/>
              <a:t>te</a:t>
            </a:r>
            <a:r>
              <a:rPr lang="de-AT" sz="2400" b="0" dirty="0"/>
              <a:t> </a:t>
            </a:r>
            <a:r>
              <a:rPr lang="de-AT" sz="2400" b="0" dirty="0" err="1"/>
              <a:t>feugait</a:t>
            </a:r>
            <a:r>
              <a:rPr lang="de-AT" sz="2400" b="0" dirty="0"/>
              <a:t> </a:t>
            </a:r>
            <a:r>
              <a:rPr lang="de-AT" sz="2400" b="0" dirty="0" err="1"/>
              <a:t>nulla</a:t>
            </a:r>
            <a:r>
              <a:rPr lang="de-AT" sz="2400" b="0" dirty="0"/>
              <a:t> </a:t>
            </a:r>
            <a:r>
              <a:rPr lang="de-AT" sz="2400" b="0" dirty="0" err="1"/>
              <a:t>facilisi</a:t>
            </a:r>
            <a:r>
              <a:rPr lang="de-AT" sz="2400" b="0" dirty="0"/>
              <a:t>.   </a:t>
            </a:r>
          </a:p>
          <a:p>
            <a:endParaRPr lang="de-AT" sz="2400" b="0" dirty="0"/>
          </a:p>
          <a:p>
            <a:r>
              <a:rPr lang="de-AT" sz="2400" b="0" dirty="0"/>
              <a:t>Nam </a:t>
            </a:r>
            <a:r>
              <a:rPr lang="de-AT" sz="2400" b="0" dirty="0" err="1"/>
              <a:t>liber</a:t>
            </a:r>
            <a:r>
              <a:rPr lang="de-AT" sz="2400" b="0" dirty="0"/>
              <a:t> </a:t>
            </a:r>
            <a:r>
              <a:rPr lang="de-AT" sz="2400" b="0" dirty="0" err="1"/>
              <a:t>tempor</a:t>
            </a:r>
            <a:r>
              <a:rPr lang="de-AT" sz="2400" b="0" dirty="0"/>
              <a:t> cum </a:t>
            </a:r>
            <a:r>
              <a:rPr lang="de-AT" sz="2400" b="0" dirty="0" err="1"/>
              <a:t>soluta</a:t>
            </a:r>
            <a:r>
              <a:rPr lang="de-AT" sz="2400" b="0" dirty="0"/>
              <a:t> </a:t>
            </a:r>
            <a:r>
              <a:rPr lang="de-AT" sz="2400" b="0" dirty="0" err="1"/>
              <a:t>nobis</a:t>
            </a:r>
            <a:r>
              <a:rPr lang="de-AT" sz="2400" b="0" dirty="0"/>
              <a:t> </a:t>
            </a:r>
            <a:r>
              <a:rPr lang="de-AT" sz="2400" b="0" dirty="0" err="1"/>
              <a:t>eleifend</a:t>
            </a:r>
            <a:r>
              <a:rPr lang="de-AT" sz="2400" b="0" dirty="0"/>
              <a:t> </a:t>
            </a:r>
            <a:r>
              <a:rPr lang="de-AT" sz="2400" b="0" dirty="0" err="1"/>
              <a:t>option</a:t>
            </a:r>
            <a:r>
              <a:rPr lang="de-AT" sz="2400" b="0" dirty="0"/>
              <a:t> </a:t>
            </a:r>
            <a:r>
              <a:rPr lang="de-AT" sz="2400" b="0" dirty="0" err="1"/>
              <a:t>congue</a:t>
            </a:r>
            <a:r>
              <a:rPr lang="de-AT" sz="2400" b="0" dirty="0"/>
              <a:t> </a:t>
            </a:r>
            <a:r>
              <a:rPr lang="de-AT" sz="2400" b="0" dirty="0" err="1"/>
              <a:t>nihil</a:t>
            </a:r>
            <a:r>
              <a:rPr lang="de-AT" sz="2400" b="0" dirty="0"/>
              <a:t> </a:t>
            </a:r>
            <a:r>
              <a:rPr lang="de-AT" sz="2400" b="0" dirty="0" err="1"/>
              <a:t>imperdiet</a:t>
            </a:r>
            <a:r>
              <a:rPr lang="de-AT" sz="2400" b="0" dirty="0"/>
              <a:t> </a:t>
            </a:r>
            <a:r>
              <a:rPr lang="de-AT" sz="2400" b="0" dirty="0" err="1"/>
              <a:t>doming</a:t>
            </a:r>
            <a:r>
              <a:rPr lang="de-AT" sz="2400" b="0" dirty="0"/>
              <a:t> </a:t>
            </a:r>
            <a:r>
              <a:rPr lang="de-AT" sz="2400" b="0" dirty="0" err="1"/>
              <a:t>id</a:t>
            </a:r>
            <a:r>
              <a:rPr lang="de-AT" sz="2400" b="0" dirty="0"/>
              <a:t> </a:t>
            </a:r>
            <a:r>
              <a:rPr lang="de-AT" sz="2400" b="0" dirty="0" err="1"/>
              <a:t>quod</a:t>
            </a:r>
            <a:r>
              <a:rPr lang="de-AT" sz="2400" b="0" dirty="0"/>
              <a:t> </a:t>
            </a:r>
            <a:r>
              <a:rPr lang="de-AT" sz="2400" b="0" dirty="0" err="1"/>
              <a:t>mazim</a:t>
            </a:r>
            <a:r>
              <a:rPr lang="de-AT" sz="2400" b="0" dirty="0"/>
              <a:t> </a:t>
            </a:r>
            <a:r>
              <a:rPr lang="de-AT" sz="2400" b="0" dirty="0" err="1"/>
              <a:t>placerat</a:t>
            </a:r>
            <a:r>
              <a:rPr lang="de-AT" sz="2400" b="0" dirty="0"/>
              <a:t> </a:t>
            </a:r>
            <a:r>
              <a:rPr lang="de-AT" sz="2400" b="0" dirty="0" err="1"/>
              <a:t>facer</a:t>
            </a:r>
            <a:r>
              <a:rPr lang="de-AT" sz="2400" b="0" dirty="0"/>
              <a:t> </a:t>
            </a:r>
            <a:r>
              <a:rPr lang="de-AT" sz="2400" b="0" dirty="0" err="1"/>
              <a:t>possim</a:t>
            </a:r>
            <a:r>
              <a:rPr lang="de-AT" sz="2400" b="0" dirty="0"/>
              <a:t> </a:t>
            </a:r>
            <a:r>
              <a:rPr lang="de-AT" sz="2400" b="0" dirty="0" err="1"/>
              <a:t>assum</a:t>
            </a:r>
            <a:r>
              <a:rPr lang="de-AT" sz="2400" b="0" dirty="0"/>
              <a:t>. </a:t>
            </a:r>
            <a:r>
              <a:rPr lang="de-AT" sz="2400" b="0" dirty="0" err="1"/>
              <a:t>Lorem</a:t>
            </a:r>
            <a:r>
              <a:rPr lang="de-AT" sz="2400" b="0" dirty="0"/>
              <a:t> </a:t>
            </a:r>
            <a:r>
              <a:rPr lang="de-AT" sz="2400" b="0" dirty="0" err="1"/>
              <a:t>ipsum</a:t>
            </a:r>
            <a:r>
              <a:rPr lang="de-AT" sz="2400" b="0" dirty="0"/>
              <a:t> </a:t>
            </a:r>
            <a:r>
              <a:rPr lang="de-AT" sz="2400" b="0" dirty="0" err="1"/>
              <a:t>dolor</a:t>
            </a:r>
            <a:r>
              <a:rPr lang="de-AT" sz="2400" b="0" dirty="0"/>
              <a:t> </a:t>
            </a:r>
            <a:r>
              <a:rPr lang="de-AT" sz="2400" b="0" dirty="0" err="1"/>
              <a:t>sit</a:t>
            </a:r>
            <a:r>
              <a:rPr lang="de-AT" sz="2400" b="0" dirty="0"/>
              <a:t> </a:t>
            </a:r>
            <a:r>
              <a:rPr lang="de-AT" sz="2400" b="0" dirty="0" err="1"/>
              <a:t>amet</a:t>
            </a:r>
            <a:r>
              <a:rPr lang="de-AT" sz="2400" b="0" dirty="0"/>
              <a:t>, </a:t>
            </a:r>
            <a:r>
              <a:rPr lang="de-AT" sz="2400" b="0" dirty="0" err="1"/>
              <a:t>consectetuer</a:t>
            </a:r>
            <a:r>
              <a:rPr lang="de-AT" sz="2400" b="0" dirty="0"/>
              <a:t> </a:t>
            </a:r>
            <a:r>
              <a:rPr lang="de-AT" sz="2400" b="0" dirty="0" err="1"/>
              <a:t>adipiscing</a:t>
            </a:r>
            <a:r>
              <a:rPr lang="de-AT" sz="2400" b="0" dirty="0"/>
              <a:t> </a:t>
            </a:r>
            <a:r>
              <a:rPr lang="de-AT" sz="2400" b="0" dirty="0" err="1"/>
              <a:t>elit</a:t>
            </a:r>
            <a:r>
              <a:rPr lang="de-AT" sz="2400" b="0" dirty="0"/>
              <a:t>, </a:t>
            </a:r>
            <a:r>
              <a:rPr lang="de-AT" sz="2400" b="0" dirty="0" err="1"/>
              <a:t>sed</a:t>
            </a:r>
            <a:r>
              <a:rPr lang="de-AT" sz="2400" b="0" dirty="0"/>
              <a:t> </a:t>
            </a:r>
            <a:r>
              <a:rPr lang="de-AT" sz="2400" b="0" dirty="0" err="1"/>
              <a:t>diam</a:t>
            </a:r>
            <a:r>
              <a:rPr lang="de-AT" sz="2400" b="0" dirty="0"/>
              <a:t> </a:t>
            </a:r>
            <a:r>
              <a:rPr lang="de-AT" sz="2400" b="0" dirty="0" err="1"/>
              <a:t>nonummy</a:t>
            </a:r>
            <a:r>
              <a:rPr lang="de-AT" sz="2400" b="0" dirty="0"/>
              <a:t> </a:t>
            </a:r>
            <a:r>
              <a:rPr lang="de-AT" sz="2400" b="0" dirty="0" err="1"/>
              <a:t>nibh</a:t>
            </a:r>
            <a:r>
              <a:rPr lang="de-AT" sz="2400" b="0" dirty="0"/>
              <a:t> </a:t>
            </a:r>
            <a:r>
              <a:rPr lang="de-AT" sz="2400" b="0" dirty="0" err="1"/>
              <a:t>euismod</a:t>
            </a:r>
            <a:r>
              <a:rPr lang="de-AT" sz="2400" b="0" dirty="0"/>
              <a:t> </a:t>
            </a:r>
            <a:r>
              <a:rPr lang="de-AT" sz="2400" b="0" dirty="0" err="1"/>
              <a:t>tincidunt</a:t>
            </a:r>
            <a:r>
              <a:rPr lang="de-AT" sz="2400" b="0" dirty="0"/>
              <a:t>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laoreet</a:t>
            </a:r>
            <a:r>
              <a:rPr lang="de-AT" sz="2400" b="0" dirty="0"/>
              <a:t> </a:t>
            </a:r>
            <a:r>
              <a:rPr lang="de-AT" sz="2400" b="0" dirty="0" err="1"/>
              <a:t>dolore</a:t>
            </a:r>
            <a:r>
              <a:rPr lang="de-AT" sz="2400" b="0" dirty="0"/>
              <a:t> magna </a:t>
            </a:r>
            <a:r>
              <a:rPr lang="de-AT" sz="2400" b="0" dirty="0" err="1"/>
              <a:t>aliquam</a:t>
            </a:r>
            <a:r>
              <a:rPr lang="de-AT" sz="2400" b="0" dirty="0"/>
              <a:t> </a:t>
            </a:r>
            <a:r>
              <a:rPr lang="de-AT" sz="2400" b="0" dirty="0" err="1"/>
              <a:t>erat</a:t>
            </a:r>
            <a:r>
              <a:rPr lang="de-AT" sz="2400" b="0" dirty="0"/>
              <a:t> </a:t>
            </a:r>
            <a:r>
              <a:rPr lang="de-AT" sz="2400" b="0" dirty="0" err="1"/>
              <a:t>volutpat</a:t>
            </a:r>
            <a:r>
              <a:rPr lang="de-AT" sz="2400" b="0" dirty="0"/>
              <a:t>. </a:t>
            </a:r>
            <a:r>
              <a:rPr lang="de-AT" sz="2400" b="0" dirty="0" err="1"/>
              <a:t>Ut</a:t>
            </a:r>
            <a:r>
              <a:rPr lang="de-AT" sz="2400" b="0" dirty="0"/>
              <a:t> </a:t>
            </a:r>
            <a:r>
              <a:rPr lang="de-AT" sz="2400" b="0" dirty="0" err="1"/>
              <a:t>wisi</a:t>
            </a:r>
            <a:r>
              <a:rPr lang="de-AT" sz="2400" b="0" dirty="0"/>
              <a:t> </a:t>
            </a:r>
            <a:r>
              <a:rPr lang="de-AT" sz="2400" b="0" dirty="0" err="1"/>
              <a:t>enim</a:t>
            </a:r>
            <a:r>
              <a:rPr lang="de-AT" sz="2400" b="0" dirty="0"/>
              <a:t> ad minim </a:t>
            </a:r>
            <a:r>
              <a:rPr lang="de-AT" sz="2400" b="0" dirty="0" err="1"/>
              <a:t>veniam</a:t>
            </a:r>
            <a:r>
              <a:rPr lang="de-AT" sz="2400" b="0" dirty="0"/>
              <a:t>, </a:t>
            </a:r>
            <a:r>
              <a:rPr lang="de-AT" sz="2400" b="0" dirty="0" err="1"/>
              <a:t>quis</a:t>
            </a:r>
            <a:endParaRPr lang="de-AT" sz="2400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2154"/>
          <a:stretch>
            <a:fillRect/>
          </a:stretch>
        </p:blipFill>
        <p:spPr/>
      </p:pic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b="2176"/>
          <a:stretch>
            <a:fillRect/>
          </a:stretch>
        </p:blipFill>
        <p:spPr/>
      </p:pic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</a:p>
          <a:p>
            <a:r>
              <a:rPr lang="de-DE" b="0" dirty="0"/>
              <a:t>commodo </a:t>
            </a:r>
            <a:r>
              <a:rPr lang="de-DE" b="0" dirty="0" err="1"/>
              <a:t>ligula</a:t>
            </a:r>
            <a:r>
              <a:rPr lang="de-DE" b="0" dirty="0"/>
              <a:t> </a:t>
            </a:r>
            <a:r>
              <a:rPr lang="de-DE" b="0" dirty="0" err="1"/>
              <a:t>eget</a:t>
            </a:r>
            <a:r>
              <a:rPr lang="de-DE" b="0" dirty="0"/>
              <a:t> </a:t>
            </a:r>
            <a:r>
              <a:rPr lang="de-DE" b="0" dirty="0" err="1"/>
              <a:t>dolor</a:t>
            </a:r>
            <a:r>
              <a:rPr lang="de-DE" b="0" dirty="0"/>
              <a:t>.</a:t>
            </a:r>
          </a:p>
          <a:p>
            <a:endParaRPr lang="de-AT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b="23069"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  <a:endParaRPr lang="de-AT" dirty="0"/>
          </a:p>
        </p:txBody>
      </p:sp>
      <p:graphicFrame>
        <p:nvGraphicFramePr>
          <p:cNvPr id="17" name="Tabellenplatzhalter 16"/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4006411276"/>
              </p:ext>
            </p:extLst>
          </p:nvPr>
        </p:nvGraphicFramePr>
        <p:xfrm>
          <a:off x="723900" y="9929813"/>
          <a:ext cx="16002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0972053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7488809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677491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2041839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8465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73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73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73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73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A7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6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27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302699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6" y="170817"/>
            <a:ext cx="12751594" cy="25435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664FEA6-7938-6148-9A47-E7DD01F40083}"/>
              </a:ext>
            </a:extLst>
          </p:cNvPr>
          <p:cNvGrpSpPr/>
          <p:nvPr/>
        </p:nvGrpSpPr>
        <p:grpSpPr>
          <a:xfrm>
            <a:off x="-10" y="-18937"/>
            <a:ext cx="31938696" cy="42778676"/>
            <a:chOff x="-10" y="-18937"/>
            <a:chExt cx="31938696" cy="427786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9005AF-535B-124C-A27B-31A8791B28AB}"/>
                </a:ext>
              </a:extLst>
            </p:cNvPr>
            <p:cNvSpPr/>
            <p:nvPr/>
          </p:nvSpPr>
          <p:spPr>
            <a:xfrm flipH="1">
              <a:off x="-4" y="39865068"/>
              <a:ext cx="30275216" cy="2894671"/>
            </a:xfrm>
            <a:prstGeom prst="rect">
              <a:avLst/>
            </a:prstGeom>
            <a:solidFill>
              <a:srgbClr val="8D00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NACGLE 2020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Third North American Congress of Greek and Latin Epigraphy Washington, D.C. </a:t>
              </a:r>
            </a:p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January 5-7, 2020</a:t>
              </a:r>
              <a:endParaRPr lang="de-AT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EE8205-7918-B241-8DE7-D8C944294C21}"/>
                </a:ext>
              </a:extLst>
            </p:cNvPr>
            <p:cNvGrpSpPr/>
            <p:nvPr/>
          </p:nvGrpSpPr>
          <p:grpSpPr>
            <a:xfrm>
              <a:off x="-10" y="-18937"/>
              <a:ext cx="31938696" cy="5932609"/>
              <a:chOff x="-10" y="-18937"/>
              <a:chExt cx="31938696" cy="593260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8ADF7B-7EDF-E346-83F0-FA4064FB6346}"/>
                  </a:ext>
                </a:extLst>
              </p:cNvPr>
              <p:cNvSpPr/>
              <p:nvPr/>
            </p:nvSpPr>
            <p:spPr>
              <a:xfrm flipH="1">
                <a:off x="-10" y="120223"/>
                <a:ext cx="30275217" cy="5793449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A5D5DF-B29C-9D47-95E7-4495DA1D6AB6}"/>
                  </a:ext>
                </a:extLst>
              </p:cNvPr>
              <p:cNvSpPr txBox="1"/>
              <p:nvPr/>
            </p:nvSpPr>
            <p:spPr>
              <a:xfrm>
                <a:off x="17456727" y="1620982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C1CCD2-49AD-A345-8646-4944962A48CA}"/>
                  </a:ext>
                </a:extLst>
              </p:cNvPr>
              <p:cNvSpPr txBox="1"/>
              <p:nvPr/>
            </p:nvSpPr>
            <p:spPr>
              <a:xfrm>
                <a:off x="28135385" y="32355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43A95D-765C-B74F-8548-B31C7C75409C}"/>
                  </a:ext>
                </a:extLst>
              </p:cNvPr>
              <p:cNvSpPr txBox="1"/>
              <p:nvPr/>
            </p:nvSpPr>
            <p:spPr>
              <a:xfrm>
                <a:off x="16248185" y="1406769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AAA7B9-FF8A-244D-B974-7D5C996BBB02}"/>
                  </a:ext>
                </a:extLst>
              </p:cNvPr>
              <p:cNvSpPr/>
              <p:nvPr/>
            </p:nvSpPr>
            <p:spPr>
              <a:xfrm flipH="1">
                <a:off x="24459661" y="253583"/>
                <a:ext cx="5815552" cy="5583890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0A88CC-115F-7D45-A5A6-33B152603559}"/>
                  </a:ext>
                </a:extLst>
              </p:cNvPr>
              <p:cNvSpPr/>
              <p:nvPr/>
            </p:nvSpPr>
            <p:spPr>
              <a:xfrm flipH="1">
                <a:off x="7799930" y="44023"/>
                <a:ext cx="1377786" cy="2811464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3AEEFD-0D4C-9146-B035-C78321F353CC}"/>
                  </a:ext>
                </a:extLst>
              </p:cNvPr>
              <p:cNvSpPr/>
              <p:nvPr/>
            </p:nvSpPr>
            <p:spPr>
              <a:xfrm flipH="1">
                <a:off x="20400068" y="44023"/>
                <a:ext cx="1377787" cy="2786412"/>
              </a:xfrm>
              <a:prstGeom prst="rect">
                <a:avLst/>
              </a:prstGeom>
              <a:solidFill>
                <a:srgbClr val="8D0033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46FF519-7B15-6C46-B056-D354035DE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3390" y="-18937"/>
                <a:ext cx="17315529" cy="3779532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C07343-B260-8C46-BAF0-DA1FAA8A21CB}"/>
                  </a:ext>
                </a:extLst>
              </p:cNvPr>
              <p:cNvSpPr txBox="1"/>
              <p:nvPr/>
            </p:nvSpPr>
            <p:spPr>
              <a:xfrm>
                <a:off x="6886294" y="3540369"/>
                <a:ext cx="16267620" cy="146706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ts val="3400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“Inscriptions and the Epigraphic Habit”</a:t>
                </a:r>
              </a:p>
              <a:p>
                <a:pPr algn="ctr">
                  <a:lnSpc>
                    <a:spcPts val="3400"/>
                  </a:lnSpc>
                </a:pPr>
                <a:endPara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Sponsored by The American Society of Greek &amp; Latin Epigraphy</a:t>
                </a:r>
                <a:b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Georgetown University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4796F1-F072-2248-A997-870793C08468}"/>
                  </a:ext>
                </a:extLst>
              </p:cNvPr>
              <p:cNvSpPr txBox="1"/>
              <p:nvPr/>
            </p:nvSpPr>
            <p:spPr>
              <a:xfrm>
                <a:off x="31938686" y="5878286"/>
                <a:ext cx="0" cy="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indent="0" algn="l" defTabSz="2087941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endPara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79BBE3B-E916-A948-8AB8-F3E8F0252EB8}"/>
                  </a:ext>
                </a:extLst>
              </p:cNvPr>
              <p:cNvCxnSpPr/>
              <p:nvPr/>
            </p:nvCxnSpPr>
            <p:spPr>
              <a:xfrm>
                <a:off x="23356262" y="0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C86589B-0338-1E4D-8118-237B1F820E23}"/>
                  </a:ext>
                </a:extLst>
              </p:cNvPr>
              <p:cNvCxnSpPr/>
              <p:nvPr/>
            </p:nvCxnSpPr>
            <p:spPr>
              <a:xfrm>
                <a:off x="6073390" y="44023"/>
                <a:ext cx="0" cy="583747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C21E21F-1B77-2F47-8620-A22E43C1CC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8343" y="2779885"/>
                <a:ext cx="13324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D98EC45D-A91B-F945-A250-88D5E4366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168404" y="35759886"/>
            <a:ext cx="6582514" cy="3191544"/>
          </a:xfrm>
        </p:spPr>
        <p:txBody>
          <a:bodyPr/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Professor/Dr. _Name_ </a:t>
            </a:r>
            <a:b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Institution: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>
              <a:lnSpc>
                <a:spcPts val="3400"/>
              </a:lnSpc>
            </a:pPr>
            <a:r>
              <a:rPr lang="de-DE" b="0" u="none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>
              <a:lnSpc>
                <a:spcPts val="3400"/>
              </a:lnSpc>
            </a:pPr>
            <a:endParaRPr lang="de-DE" b="0" u="none" dirty="0"/>
          </a:p>
        </p:txBody>
      </p:sp>
    </p:spTree>
    <p:extLst>
      <p:ext uri="{BB962C8B-B14F-4D97-AF65-F5344CB8AC3E}">
        <p14:creationId xmlns:p14="http://schemas.microsoft.com/office/powerpoint/2010/main" val="3999467486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-colorscheme1">
  <a:themeElements>
    <a:clrScheme name="poster">
      <a:dk1>
        <a:sysClr val="windowText" lastClr="000000"/>
      </a:dk1>
      <a:lt1>
        <a:sysClr val="window" lastClr="FFFFFF"/>
      </a:lt1>
      <a:dk2>
        <a:srgbClr val="32485D"/>
      </a:dk2>
      <a:lt2>
        <a:srgbClr val="EBE9E5"/>
      </a:lt2>
      <a:accent1>
        <a:srgbClr val="DAEBF1"/>
      </a:accent1>
      <a:accent2>
        <a:srgbClr val="9F9361"/>
      </a:accent2>
      <a:accent3>
        <a:srgbClr val="FEEED8"/>
      </a:accent3>
      <a:accent4>
        <a:srgbClr val="EAE3E1"/>
      </a:accent4>
      <a:accent5>
        <a:srgbClr val="E0E1DF"/>
      </a:accent5>
      <a:accent6>
        <a:srgbClr val="D5DAD5"/>
      </a:accent6>
      <a:hlink>
        <a:srgbClr val="0000FF"/>
      </a:hlink>
      <a:folHlink>
        <a:srgbClr val="800080"/>
      </a:folHlink>
    </a:clrScheme>
    <a:fontScheme name="Amphitrit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marR="0" indent="0" algn="l" defTabSz="2087941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3000" b="1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alatino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5831</Words>
  <Application>Microsoft Macintosh PowerPoint</Application>
  <PresentationFormat>Custom</PresentationFormat>
  <Paragraphs>198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IFAO-Grec Unicode</vt:lpstr>
      <vt:lpstr>Palatino</vt:lpstr>
      <vt:lpstr>poster-colorscheme1</vt:lpstr>
      <vt:lpstr>Lorem ipsum dolor sit amet, consectetuer adipiscing elit. Aenean commodo ligula eget dolor.</vt:lpstr>
      <vt:lpstr>Lorem ipsum dolor sit amet, consectetuer adipiscing elit. Aenean commodo ligula eget dolor.</vt:lpstr>
      <vt:lpstr>Lorem ipsum dolor sit amet, consectetuer adipiscing elit. Aenean commodo ligula eget dolor.</vt:lpstr>
      <vt:lpstr>Lorem ipsum dolor sit amet, consectetuer adipiscing elit. Aenean commodo ligula eget dolor.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elit. Aenean commodo ligula eget dolor.</dc:title>
  <dc:creator>Judith Karin Rosenkranz</dc:creator>
  <cp:lastModifiedBy>Benefiel, Rebecca</cp:lastModifiedBy>
  <cp:revision>116</cp:revision>
  <cp:lastPrinted>2019-09-18T14:22:34Z</cp:lastPrinted>
  <dcterms:created xsi:type="dcterms:W3CDTF">2017-03-17T08:06:22Z</dcterms:created>
  <dcterms:modified xsi:type="dcterms:W3CDTF">2019-09-18T17:27:40Z</dcterms:modified>
</cp:coreProperties>
</file>